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eef51f2e44d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a590834fa44b8"/>
  </p:sldMasterIdLst>
  <p:sldIdLst>
    <p:sldId xmlns:r="http://schemas.openxmlformats.org/officeDocument/2006/relationships" id="256" r:id="Ra1ce6414cb61445d"/>
    <p:sldId xmlns:r="http://schemas.openxmlformats.org/officeDocument/2006/relationships" id="257" r:id="Rcd7405504e474cf8"/>
    <p:sldId xmlns:r="http://schemas.openxmlformats.org/officeDocument/2006/relationships" id="258" r:id="R6176cd834c7e4ddd"/>
    <p:sldId xmlns:r="http://schemas.openxmlformats.org/officeDocument/2006/relationships" id="259" r:id="R89ae469855584036"/>
    <p:sldId xmlns:r="http://schemas.openxmlformats.org/officeDocument/2006/relationships" id="260" r:id="Rd3c469736ebb4212"/>
    <p:sldId xmlns:r="http://schemas.openxmlformats.org/officeDocument/2006/relationships" id="261" r:id="Rafe709deaf284573"/>
    <p:sldId xmlns:r="http://schemas.openxmlformats.org/officeDocument/2006/relationships" id="262" r:id="Raf456474277a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a590834fa44b8" /><Relationship Type="http://schemas.openxmlformats.org/officeDocument/2006/relationships/slide" Target="/ppt/slides/slide1.xml" Id="Ra1ce6414cb61445d" /><Relationship Type="http://schemas.openxmlformats.org/officeDocument/2006/relationships/slide" Target="/ppt/slides/slide2.xml" Id="Rcd7405504e474cf8" /><Relationship Type="http://schemas.openxmlformats.org/officeDocument/2006/relationships/slide" Target="/ppt/slides/slide3.xml" Id="R6176cd834c7e4ddd" /><Relationship Type="http://schemas.openxmlformats.org/officeDocument/2006/relationships/slide" Target="/ppt/slides/slide4.xml" Id="R89ae469855584036" /><Relationship Type="http://schemas.openxmlformats.org/officeDocument/2006/relationships/slide" Target="/ppt/slides/slide5.xml" Id="Rd3c469736ebb4212" /><Relationship Type="http://schemas.openxmlformats.org/officeDocument/2006/relationships/slide" Target="/ppt/slides/slide6.xml" Id="Rafe709deaf284573" /><Relationship Type="http://schemas.openxmlformats.org/officeDocument/2006/relationships/slide" Target="/ppt/slides/slide7.xml" Id="Raf456474277a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ff4bdd197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d87d7c524e18" /><Relationship Type="http://schemas.openxmlformats.org/officeDocument/2006/relationships/theme" Target="/ppt/slideMasters/theme/theme1.xml" Id="R6415343af153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bd87d7c52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c45c724ef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68c169db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fe69cd11c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ed36dd50f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9c9be377e48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e4e5edeb9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a36ddc8fa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