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b63f26e0e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401ba9aff43c5"/>
  </p:sldMasterIdLst>
  <p:sldIdLst>
    <p:sldId xmlns:r="http://schemas.openxmlformats.org/officeDocument/2006/relationships" id="256" r:id="Rad9fbe9337df48aa"/>
    <p:sldId xmlns:r="http://schemas.openxmlformats.org/officeDocument/2006/relationships" id="257" r:id="R92addbfa15d645d6"/>
    <p:sldId xmlns:r="http://schemas.openxmlformats.org/officeDocument/2006/relationships" id="258" r:id="R614d1dac931c4fdc"/>
    <p:sldId xmlns:r="http://schemas.openxmlformats.org/officeDocument/2006/relationships" id="259" r:id="R48aa64825b1f410a"/>
    <p:sldId xmlns:r="http://schemas.openxmlformats.org/officeDocument/2006/relationships" id="260" r:id="R84117395660f4abf"/>
    <p:sldId xmlns:r="http://schemas.openxmlformats.org/officeDocument/2006/relationships" id="261" r:id="R79caa0ab70ec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401ba9aff43c5" /><Relationship Type="http://schemas.openxmlformats.org/officeDocument/2006/relationships/slide" Target="/ppt/slides/slide1.xml" Id="Rad9fbe9337df48aa" /><Relationship Type="http://schemas.openxmlformats.org/officeDocument/2006/relationships/slide" Target="/ppt/slides/slide2.xml" Id="R92addbfa15d645d6" /><Relationship Type="http://schemas.openxmlformats.org/officeDocument/2006/relationships/slide" Target="/ppt/slides/slide3.xml" Id="R614d1dac931c4fdc" /><Relationship Type="http://schemas.openxmlformats.org/officeDocument/2006/relationships/slide" Target="/ppt/slides/slide4.xml" Id="R48aa64825b1f410a" /><Relationship Type="http://schemas.openxmlformats.org/officeDocument/2006/relationships/slide" Target="/ppt/slides/slide5.xml" Id="R84117395660f4abf" /><Relationship Type="http://schemas.openxmlformats.org/officeDocument/2006/relationships/slide" Target="/ppt/slides/slide6.xml" Id="R79caa0ab70ec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408f297e9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ffabc75b4ef6" /><Relationship Type="http://schemas.openxmlformats.org/officeDocument/2006/relationships/theme" Target="/ppt/slideMasters/theme/theme1.xml" Id="Rd7f78b3eb9e5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6ffabc75b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e667756a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176b55cd5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a607f86e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69f4f821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39bd070d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684a2811f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