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437e85ba5849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ae30340662437a"/>
  </p:sldMasterIdLst>
  <p:sldIdLst>
    <p:sldId xmlns:r="http://schemas.openxmlformats.org/officeDocument/2006/relationships" id="256" r:id="R481470306a024f28"/>
    <p:sldId xmlns:r="http://schemas.openxmlformats.org/officeDocument/2006/relationships" id="257" r:id="Rb4e8d73565584ea6"/>
    <p:sldId xmlns:r="http://schemas.openxmlformats.org/officeDocument/2006/relationships" id="258" r:id="R9c0e230a6f37433d"/>
    <p:sldId xmlns:r="http://schemas.openxmlformats.org/officeDocument/2006/relationships" id="259" r:id="Rdebee5b675eb48f2"/>
    <p:sldId xmlns:r="http://schemas.openxmlformats.org/officeDocument/2006/relationships" id="260" r:id="Rc592ade133a2490c"/>
    <p:sldId xmlns:r="http://schemas.openxmlformats.org/officeDocument/2006/relationships" id="261" r:id="R7ce46bae9f4649d6"/>
    <p:sldId xmlns:r="http://schemas.openxmlformats.org/officeDocument/2006/relationships" id="262" r:id="Rf1186a1c475a46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ae30340662437a" /><Relationship Type="http://schemas.openxmlformats.org/officeDocument/2006/relationships/slide" Target="/ppt/slides/slide1.xml" Id="R481470306a024f28" /><Relationship Type="http://schemas.openxmlformats.org/officeDocument/2006/relationships/slide" Target="/ppt/slides/slide2.xml" Id="Rb4e8d73565584ea6" /><Relationship Type="http://schemas.openxmlformats.org/officeDocument/2006/relationships/slide" Target="/ppt/slides/slide3.xml" Id="R9c0e230a6f37433d" /><Relationship Type="http://schemas.openxmlformats.org/officeDocument/2006/relationships/slide" Target="/ppt/slides/slide4.xml" Id="Rdebee5b675eb48f2" /><Relationship Type="http://schemas.openxmlformats.org/officeDocument/2006/relationships/slide" Target="/ppt/slides/slide5.xml" Id="Rc592ade133a2490c" /><Relationship Type="http://schemas.openxmlformats.org/officeDocument/2006/relationships/slide" Target="/ppt/slides/slide6.xml" Id="R7ce46bae9f4649d6" /><Relationship Type="http://schemas.openxmlformats.org/officeDocument/2006/relationships/slide" Target="/ppt/slides/slide7.xml" Id="Rf1186a1c475a46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c940021dd64f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48664042147f2" /><Relationship Type="http://schemas.openxmlformats.org/officeDocument/2006/relationships/theme" Target="/ppt/slideMasters/theme/theme1.xml" Id="Re3b4a11970a04a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548664042147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55a4e1a9748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6bf6737ef4e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14f0adb0b40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e945522854d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580fcdc284b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bb90a696744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873fa680a4c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MEMOACCOUNTING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MEMOACCOUNTING AS ble etablert [år] og holder til i Rygge.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16 745 709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474 883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398 337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4 630 125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TERJE KVALE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ROER ØIVIND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THORBJØRNSEN PETTER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Ryggeraet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1580 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aka@aztekokonomi.no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992 894 903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