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0cca15b7ce45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ba840d31504369"/>
  </p:sldMasterIdLst>
  <p:sldIdLst>
    <p:sldId xmlns:r="http://schemas.openxmlformats.org/officeDocument/2006/relationships" id="256" r:id="R0cd8c3fe59424235"/>
    <p:sldId xmlns:r="http://schemas.openxmlformats.org/officeDocument/2006/relationships" id="257" r:id="R2dd0b586f3fa4b2f"/>
    <p:sldId xmlns:r="http://schemas.openxmlformats.org/officeDocument/2006/relationships" id="258" r:id="R227de1045c4e4d75"/>
    <p:sldId xmlns:r="http://schemas.openxmlformats.org/officeDocument/2006/relationships" id="259" r:id="R5084479f4d6b4d35"/>
    <p:sldId xmlns:r="http://schemas.openxmlformats.org/officeDocument/2006/relationships" id="260" r:id="Ra83280f36cfc47c3"/>
    <p:sldId xmlns:r="http://schemas.openxmlformats.org/officeDocument/2006/relationships" id="261" r:id="Rc54ef1013489492b"/>
    <p:sldId xmlns:r="http://schemas.openxmlformats.org/officeDocument/2006/relationships" id="262" r:id="Rf3808abf6ca344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ba840d31504369" /><Relationship Type="http://schemas.openxmlformats.org/officeDocument/2006/relationships/slide" Target="/ppt/slides/slide1.xml" Id="R0cd8c3fe59424235" /><Relationship Type="http://schemas.openxmlformats.org/officeDocument/2006/relationships/slide" Target="/ppt/slides/slide2.xml" Id="R2dd0b586f3fa4b2f" /><Relationship Type="http://schemas.openxmlformats.org/officeDocument/2006/relationships/slide" Target="/ppt/slides/slide3.xml" Id="R227de1045c4e4d75" /><Relationship Type="http://schemas.openxmlformats.org/officeDocument/2006/relationships/slide" Target="/ppt/slides/slide4.xml" Id="R5084479f4d6b4d35" /><Relationship Type="http://schemas.openxmlformats.org/officeDocument/2006/relationships/slide" Target="/ppt/slides/slide5.xml" Id="Ra83280f36cfc47c3" /><Relationship Type="http://schemas.openxmlformats.org/officeDocument/2006/relationships/slide" Target="/ppt/slides/slide6.xml" Id="Rc54ef1013489492b" /><Relationship Type="http://schemas.openxmlformats.org/officeDocument/2006/relationships/slide" Target="/ppt/slides/slide7.xml" Id="Rf3808abf6ca344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074371d32848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d40f8baed4bbc" /><Relationship Type="http://schemas.openxmlformats.org/officeDocument/2006/relationships/theme" Target="/ppt/slideMasters/theme/theme1.xml" Id="R49978246142547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4d40f8baed4b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8dd57af894a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52281982234d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b5e4c7c044b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24f5fdba343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5e4286de344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e3a1978f44d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e6ce12fc247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SIRELLE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SIRELLE AS ble etablert [år] og holder til i Kjørsvikbugen.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173 563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3 657 201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5 229 137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IVAR LEDAL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6699 Kjørsvikbugen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64 85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992 829 508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SIRELLE AS</a:t>
            </a:r>
          </a:p>
        </p:txBody>
      </p:sp>
    </p:spTree>
  </p:cSld>
  <p:clrMapOvr>
    <a:masterClrMapping xmlns:a="http://schemas.openxmlformats.org/drawingml/2006/main"/>
  </p:clrMapOvr>
</p:sld>
</file>