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1405adc4f184da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1251f6a09664418"/>
  </p:sldMasterIdLst>
  <p:sldIdLst>
    <p:sldId xmlns:r="http://schemas.openxmlformats.org/officeDocument/2006/relationships" id="256" r:id="Rc834537fba5d417f"/>
    <p:sldId xmlns:r="http://schemas.openxmlformats.org/officeDocument/2006/relationships" id="257" r:id="R8bb87bdc4f544848"/>
    <p:sldId xmlns:r="http://schemas.openxmlformats.org/officeDocument/2006/relationships" id="258" r:id="R88ad815e98af40a6"/>
    <p:sldId xmlns:r="http://schemas.openxmlformats.org/officeDocument/2006/relationships" id="259" r:id="R33a370231cf64063"/>
    <p:sldId xmlns:r="http://schemas.openxmlformats.org/officeDocument/2006/relationships" id="260" r:id="R7e9b35315e5d4997"/>
    <p:sldId xmlns:r="http://schemas.openxmlformats.org/officeDocument/2006/relationships" id="261" r:id="Re4deba31b2c34bbc"/>
    <p:sldId xmlns:r="http://schemas.openxmlformats.org/officeDocument/2006/relationships" id="262" r:id="R679fc9977eb94c0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251f6a09664418" /><Relationship Type="http://schemas.openxmlformats.org/officeDocument/2006/relationships/slide" Target="/ppt/slides/slide1.xml" Id="Rc834537fba5d417f" /><Relationship Type="http://schemas.openxmlformats.org/officeDocument/2006/relationships/slide" Target="/ppt/slides/slide2.xml" Id="R8bb87bdc4f544848" /><Relationship Type="http://schemas.openxmlformats.org/officeDocument/2006/relationships/slide" Target="/ppt/slides/slide3.xml" Id="R88ad815e98af40a6" /><Relationship Type="http://schemas.openxmlformats.org/officeDocument/2006/relationships/slide" Target="/ppt/slides/slide4.xml" Id="R33a370231cf64063" /><Relationship Type="http://schemas.openxmlformats.org/officeDocument/2006/relationships/slide" Target="/ppt/slides/slide5.xml" Id="R7e9b35315e5d4997" /><Relationship Type="http://schemas.openxmlformats.org/officeDocument/2006/relationships/slide" Target="/ppt/slides/slide6.xml" Id="Re4deba31b2c34bbc" /><Relationship Type="http://schemas.openxmlformats.org/officeDocument/2006/relationships/slide" Target="/ppt/slides/slide7.xml" Id="R679fc9977eb94c0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3139cd0f7b499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f640d6821d4df5" /><Relationship Type="http://schemas.openxmlformats.org/officeDocument/2006/relationships/theme" Target="/ppt/slideMasters/theme/theme1.xml" Id="Re0f149f498ab436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1f640d6821d4df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c89eb1c5e64c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e81c7ac5fe436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d7a7275ae84f5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88b06dbf4d4b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9d27d7e4eb402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b39a3b2026436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ef8f05ba0c42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HENNINGS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HENNINGS EIENDOM AS ble etablert [år] og holder til i Froland.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−18 538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−505 019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3 954 295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4 121 432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HÅKEDAL HENNING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Frolandsveien 985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4820 Froland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992 829 370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HENNINGS EIENDOM AS</a:t>
            </a:r>
          </a:p>
        </p:txBody>
      </p:sp>
    </p:spTree>
  </p:cSld>
  <p:clrMapOvr>
    <a:masterClrMapping xmlns:a="http://schemas.openxmlformats.org/drawingml/2006/main"/>
  </p:clrMapOvr>
</p:sld>
</file>