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09101893449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f3b30438954051"/>
  </p:sldMasterIdLst>
  <p:sldIdLst>
    <p:sldId xmlns:r="http://schemas.openxmlformats.org/officeDocument/2006/relationships" id="256" r:id="Rac909c997fc74e13"/>
    <p:sldId xmlns:r="http://schemas.openxmlformats.org/officeDocument/2006/relationships" id="257" r:id="Rd4eb997bf5844ebf"/>
    <p:sldId xmlns:r="http://schemas.openxmlformats.org/officeDocument/2006/relationships" id="258" r:id="Rac6f6efae9b14610"/>
    <p:sldId xmlns:r="http://schemas.openxmlformats.org/officeDocument/2006/relationships" id="259" r:id="R260a579ef829496a"/>
    <p:sldId xmlns:r="http://schemas.openxmlformats.org/officeDocument/2006/relationships" id="260" r:id="Rc91dfe62ff224518"/>
    <p:sldId xmlns:r="http://schemas.openxmlformats.org/officeDocument/2006/relationships" id="261" r:id="R27899740f84348ed"/>
    <p:sldId xmlns:r="http://schemas.openxmlformats.org/officeDocument/2006/relationships" id="262" r:id="Rb4811606d7ca4c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3b30438954051" /><Relationship Type="http://schemas.openxmlformats.org/officeDocument/2006/relationships/slide" Target="/ppt/slides/slide1.xml" Id="Rac909c997fc74e13" /><Relationship Type="http://schemas.openxmlformats.org/officeDocument/2006/relationships/slide" Target="/ppt/slides/slide2.xml" Id="Rd4eb997bf5844ebf" /><Relationship Type="http://schemas.openxmlformats.org/officeDocument/2006/relationships/slide" Target="/ppt/slides/slide3.xml" Id="Rac6f6efae9b14610" /><Relationship Type="http://schemas.openxmlformats.org/officeDocument/2006/relationships/slide" Target="/ppt/slides/slide4.xml" Id="R260a579ef829496a" /><Relationship Type="http://schemas.openxmlformats.org/officeDocument/2006/relationships/slide" Target="/ppt/slides/slide5.xml" Id="Rc91dfe62ff224518" /><Relationship Type="http://schemas.openxmlformats.org/officeDocument/2006/relationships/slide" Target="/ppt/slides/slide6.xml" Id="R27899740f84348ed" /><Relationship Type="http://schemas.openxmlformats.org/officeDocument/2006/relationships/slide" Target="/ppt/slides/slide7.xml" Id="Rb4811606d7ca4c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b9cb05bc140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bf040a262410a" /><Relationship Type="http://schemas.openxmlformats.org/officeDocument/2006/relationships/theme" Target="/ppt/slideMasters/theme/theme1.xml" Id="R30c176dae621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bf040a262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8efc8d704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de3eac2414b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18c596fba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59f461fef4a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8bd7f5448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23fa000144a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47f39067741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HCB INVEST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6 286 394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6 311 572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 HANS-CHRISTIAN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Hans-Christian Berger, Rybergs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3187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bergerhanschristian@gmail.com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