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1e491851a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ea90b73f8435a"/>
  </p:sldMasterIdLst>
  <p:sldIdLst>
    <p:sldId xmlns:r="http://schemas.openxmlformats.org/officeDocument/2006/relationships" id="256" r:id="R062893410fdf404c"/>
    <p:sldId xmlns:r="http://schemas.openxmlformats.org/officeDocument/2006/relationships" id="257" r:id="R193b2795ab7647af"/>
    <p:sldId xmlns:r="http://schemas.openxmlformats.org/officeDocument/2006/relationships" id="258" r:id="R28c35594947b42e5"/>
    <p:sldId xmlns:r="http://schemas.openxmlformats.org/officeDocument/2006/relationships" id="259" r:id="R91233a3499864bc4"/>
    <p:sldId xmlns:r="http://schemas.openxmlformats.org/officeDocument/2006/relationships" id="260" r:id="R55a967d909624769"/>
    <p:sldId xmlns:r="http://schemas.openxmlformats.org/officeDocument/2006/relationships" id="261" r:id="Rc3ef8921b407473f"/>
    <p:sldId xmlns:r="http://schemas.openxmlformats.org/officeDocument/2006/relationships" id="262" r:id="Rb336001c7dcb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ea90b73f8435a" /><Relationship Type="http://schemas.openxmlformats.org/officeDocument/2006/relationships/slide" Target="/ppt/slides/slide1.xml" Id="R062893410fdf404c" /><Relationship Type="http://schemas.openxmlformats.org/officeDocument/2006/relationships/slide" Target="/ppt/slides/slide2.xml" Id="R193b2795ab7647af" /><Relationship Type="http://schemas.openxmlformats.org/officeDocument/2006/relationships/slide" Target="/ppt/slides/slide3.xml" Id="R28c35594947b42e5" /><Relationship Type="http://schemas.openxmlformats.org/officeDocument/2006/relationships/slide" Target="/ppt/slides/slide4.xml" Id="R91233a3499864bc4" /><Relationship Type="http://schemas.openxmlformats.org/officeDocument/2006/relationships/slide" Target="/ppt/slides/slide5.xml" Id="R55a967d909624769" /><Relationship Type="http://schemas.openxmlformats.org/officeDocument/2006/relationships/slide" Target="/ppt/slides/slide6.xml" Id="Rc3ef8921b407473f" /><Relationship Type="http://schemas.openxmlformats.org/officeDocument/2006/relationships/slide" Target="/ppt/slides/slide7.xml" Id="Rb336001c7dcb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473c4dcf0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2523c21844cfa" /><Relationship Type="http://schemas.openxmlformats.org/officeDocument/2006/relationships/theme" Target="/ppt/slideMasters/theme/theme1.xml" Id="R941063e71a9c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2523c2184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45f16f3ef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e0e3976e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663d510b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2268c9ea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68561797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0f182d9f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da8faab4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