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0ba2d8497a4a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75811b13874298"/>
  </p:sldMasterIdLst>
  <p:sldIdLst>
    <p:sldId xmlns:r="http://schemas.openxmlformats.org/officeDocument/2006/relationships" id="256" r:id="Re6bb968189094df4"/>
    <p:sldId xmlns:r="http://schemas.openxmlformats.org/officeDocument/2006/relationships" id="257" r:id="Ra692c3d134334bf5"/>
    <p:sldId xmlns:r="http://schemas.openxmlformats.org/officeDocument/2006/relationships" id="258" r:id="Ra5bf8312e9014ee3"/>
    <p:sldId xmlns:r="http://schemas.openxmlformats.org/officeDocument/2006/relationships" id="259" r:id="R513cf083eea84ff2"/>
    <p:sldId xmlns:r="http://schemas.openxmlformats.org/officeDocument/2006/relationships" id="260" r:id="Rbacb59c0a20646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75811b13874298" /><Relationship Type="http://schemas.openxmlformats.org/officeDocument/2006/relationships/slide" Target="/ppt/slides/slide1.xml" Id="Re6bb968189094df4" /><Relationship Type="http://schemas.openxmlformats.org/officeDocument/2006/relationships/slide" Target="/ppt/slides/slide2.xml" Id="Ra692c3d134334bf5" /><Relationship Type="http://schemas.openxmlformats.org/officeDocument/2006/relationships/slide" Target="/ppt/slides/slide3.xml" Id="Ra5bf8312e9014ee3" /><Relationship Type="http://schemas.openxmlformats.org/officeDocument/2006/relationships/slide" Target="/ppt/slides/slide4.xml" Id="R513cf083eea84ff2" /><Relationship Type="http://schemas.openxmlformats.org/officeDocument/2006/relationships/slide" Target="/ppt/slides/slide5.xml" Id="Rbacb59c0a20646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be5a4f15dc4e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0e8ab81014e71" /><Relationship Type="http://schemas.openxmlformats.org/officeDocument/2006/relationships/theme" Target="/ppt/slideMasters/theme/theme1.xml" Id="R35d09fa845f54a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20e8ab81014e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8ddd54f6849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8818cd81e40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eff156e2b4a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7d1a0023141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723bec43642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JERNBANENS VERKSTEDARBEIDERES LANDSRÅD AV NJF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JERNBANENS VERKSTEDARBEIDERES LANDSRÅD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JERNBANENS VERKSTEDARBEIDERES LANDSRÅD AV NJF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JERNBANENS VERKSTEDARBEIDERES LANDSRÅD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JERNBANENS VERKSTEDARBEIDERES LANDSRÅD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JERNBANENS VERKSTEDARBEIDERES LANDSRÅD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Smiths vei, Mantena AS Grorud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torbjorn.store@mantena.org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992 796 839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JERNBANENS VERKSTEDARBEIDERES LANDSRÅD AV NJF</a:t>
            </a:r>
          </a:p>
        </p:txBody>
      </p:sp>
    </p:spTree>
  </p:cSld>
  <p:clrMapOvr>
    <a:masterClrMapping xmlns:a="http://schemas.openxmlformats.org/drawingml/2006/main"/>
  </p:clrMapOvr>
</p:sld>
</file>