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52d5da553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2567ad3a884f4d"/>
  </p:sldMasterIdLst>
  <p:sldIdLst>
    <p:sldId xmlns:r="http://schemas.openxmlformats.org/officeDocument/2006/relationships" id="256" r:id="R55a7c0e4f8924e6a"/>
    <p:sldId xmlns:r="http://schemas.openxmlformats.org/officeDocument/2006/relationships" id="257" r:id="R41f8c437412f49cf"/>
    <p:sldId xmlns:r="http://schemas.openxmlformats.org/officeDocument/2006/relationships" id="258" r:id="Rd9f65e2e7c904163"/>
    <p:sldId xmlns:r="http://schemas.openxmlformats.org/officeDocument/2006/relationships" id="259" r:id="R82992d7049af4fe6"/>
    <p:sldId xmlns:r="http://schemas.openxmlformats.org/officeDocument/2006/relationships" id="260" r:id="R07929976ae75488c"/>
    <p:sldId xmlns:r="http://schemas.openxmlformats.org/officeDocument/2006/relationships" id="261" r:id="R17031b375c3a45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567ad3a884f4d" /><Relationship Type="http://schemas.openxmlformats.org/officeDocument/2006/relationships/slide" Target="/ppt/slides/slide1.xml" Id="R55a7c0e4f8924e6a" /><Relationship Type="http://schemas.openxmlformats.org/officeDocument/2006/relationships/slide" Target="/ppt/slides/slide2.xml" Id="R41f8c437412f49cf" /><Relationship Type="http://schemas.openxmlformats.org/officeDocument/2006/relationships/slide" Target="/ppt/slides/slide3.xml" Id="Rd9f65e2e7c904163" /><Relationship Type="http://schemas.openxmlformats.org/officeDocument/2006/relationships/slide" Target="/ppt/slides/slide4.xml" Id="R82992d7049af4fe6" /><Relationship Type="http://schemas.openxmlformats.org/officeDocument/2006/relationships/slide" Target="/ppt/slides/slide5.xml" Id="R07929976ae75488c" /><Relationship Type="http://schemas.openxmlformats.org/officeDocument/2006/relationships/slide" Target="/ppt/slides/slide6.xml" Id="R17031b375c3a45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6350a4ab4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e5e2459654a43" /><Relationship Type="http://schemas.openxmlformats.org/officeDocument/2006/relationships/theme" Target="/ppt/slideMasters/theme/theme1.xml" Id="Rf86dc68ee973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e5e245965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155b515c7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59b1db785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03b41783741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0bc724db1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0d1445da042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a20e2471a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JERNBANENS VERKSTEDARBEIDERES LANDSRÅD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vei, Mantena AS Grorud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torbjorn.store@mantena.org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992 796 839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