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e59b9ed847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b10b9ed7847b9"/>
  </p:sldMasterIdLst>
  <p:sldIdLst>
    <p:sldId xmlns:r="http://schemas.openxmlformats.org/officeDocument/2006/relationships" id="256" r:id="R87e5ca08ae02459b"/>
    <p:sldId xmlns:r="http://schemas.openxmlformats.org/officeDocument/2006/relationships" id="257" r:id="Ra7fd4d85e2de4f86"/>
    <p:sldId xmlns:r="http://schemas.openxmlformats.org/officeDocument/2006/relationships" id="258" r:id="R5024012666ea4235"/>
    <p:sldId xmlns:r="http://schemas.openxmlformats.org/officeDocument/2006/relationships" id="259" r:id="R920a9087b7554e01"/>
    <p:sldId xmlns:r="http://schemas.openxmlformats.org/officeDocument/2006/relationships" id="260" r:id="R0136bbeb05f4494c"/>
    <p:sldId xmlns:r="http://schemas.openxmlformats.org/officeDocument/2006/relationships" id="261" r:id="R74cd5516e28b4c3b"/>
    <p:sldId xmlns:r="http://schemas.openxmlformats.org/officeDocument/2006/relationships" id="262" r:id="R86d2eb4ded42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b10b9ed7847b9" /><Relationship Type="http://schemas.openxmlformats.org/officeDocument/2006/relationships/slide" Target="/ppt/slides/slide1.xml" Id="R87e5ca08ae02459b" /><Relationship Type="http://schemas.openxmlformats.org/officeDocument/2006/relationships/slide" Target="/ppt/slides/slide2.xml" Id="Ra7fd4d85e2de4f86" /><Relationship Type="http://schemas.openxmlformats.org/officeDocument/2006/relationships/slide" Target="/ppt/slides/slide3.xml" Id="R5024012666ea4235" /><Relationship Type="http://schemas.openxmlformats.org/officeDocument/2006/relationships/slide" Target="/ppt/slides/slide4.xml" Id="R920a9087b7554e01" /><Relationship Type="http://schemas.openxmlformats.org/officeDocument/2006/relationships/slide" Target="/ppt/slides/slide5.xml" Id="R0136bbeb05f4494c" /><Relationship Type="http://schemas.openxmlformats.org/officeDocument/2006/relationships/slide" Target="/ppt/slides/slide6.xml" Id="R74cd5516e28b4c3b" /><Relationship Type="http://schemas.openxmlformats.org/officeDocument/2006/relationships/slide" Target="/ppt/slides/slide7.xml" Id="R86d2eb4ded42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1c522f207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3cbb88144587" /><Relationship Type="http://schemas.openxmlformats.org/officeDocument/2006/relationships/theme" Target="/ppt/slideMasters/theme/theme1.xml" Id="R5467b2bc9a55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c3cbb8814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c6064aa0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0866a855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60ab9d5e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1093afc9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e63fd463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3920769db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89c0a0c0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6 258 019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159 425 251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915 489 719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992 741 376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