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83db70cd054d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eb1939923f4692"/>
  </p:sldMasterIdLst>
  <p:sldIdLst>
    <p:sldId xmlns:r="http://schemas.openxmlformats.org/officeDocument/2006/relationships" id="256" r:id="Rf7ce32ce9e1b4bb8"/>
    <p:sldId xmlns:r="http://schemas.openxmlformats.org/officeDocument/2006/relationships" id="257" r:id="R520b19dd7a8c456c"/>
    <p:sldId xmlns:r="http://schemas.openxmlformats.org/officeDocument/2006/relationships" id="258" r:id="R10c3414fe95e48d5"/>
    <p:sldId xmlns:r="http://schemas.openxmlformats.org/officeDocument/2006/relationships" id="259" r:id="Rb51b8bc4c316478d"/>
    <p:sldId xmlns:r="http://schemas.openxmlformats.org/officeDocument/2006/relationships" id="260" r:id="Rbb1916e99a6946ec"/>
    <p:sldId xmlns:r="http://schemas.openxmlformats.org/officeDocument/2006/relationships" id="261" r:id="R74d63561ca4e4acf"/>
    <p:sldId xmlns:r="http://schemas.openxmlformats.org/officeDocument/2006/relationships" id="262" r:id="R67bc8aa0aba540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b1939923f4692" /><Relationship Type="http://schemas.openxmlformats.org/officeDocument/2006/relationships/slide" Target="/ppt/slides/slide1.xml" Id="Rf7ce32ce9e1b4bb8" /><Relationship Type="http://schemas.openxmlformats.org/officeDocument/2006/relationships/slide" Target="/ppt/slides/slide2.xml" Id="R520b19dd7a8c456c" /><Relationship Type="http://schemas.openxmlformats.org/officeDocument/2006/relationships/slide" Target="/ppt/slides/slide3.xml" Id="R10c3414fe95e48d5" /><Relationship Type="http://schemas.openxmlformats.org/officeDocument/2006/relationships/slide" Target="/ppt/slides/slide4.xml" Id="Rb51b8bc4c316478d" /><Relationship Type="http://schemas.openxmlformats.org/officeDocument/2006/relationships/slide" Target="/ppt/slides/slide5.xml" Id="Rbb1916e99a6946ec" /><Relationship Type="http://schemas.openxmlformats.org/officeDocument/2006/relationships/slide" Target="/ppt/slides/slide6.xml" Id="R74d63561ca4e4acf" /><Relationship Type="http://schemas.openxmlformats.org/officeDocument/2006/relationships/slide" Target="/ppt/slides/slide7.xml" Id="R67bc8aa0aba540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50af3ccea94e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bf8e6b86f4984" /><Relationship Type="http://schemas.openxmlformats.org/officeDocument/2006/relationships/theme" Target="/ppt/slideMasters/theme/theme1.xml" Id="R5e9f7ecc1a1043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2bf8e6b86f49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c73bf544b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966cd76ec47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b1e5e71b9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56e1fc83143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4f07388a04a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e368386724a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5756eff42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GUTTIS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2 565 234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−4 165 067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58 667 654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134 053 446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GUTTORM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992 720 719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