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081a4129f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164cceeba4c0e"/>
  </p:sldMasterIdLst>
  <p:sldIdLst>
    <p:sldId xmlns:r="http://schemas.openxmlformats.org/officeDocument/2006/relationships" id="256" r:id="Rb051bfa8102d4fb9"/>
    <p:sldId xmlns:r="http://schemas.openxmlformats.org/officeDocument/2006/relationships" id="257" r:id="R414075a32a084745"/>
    <p:sldId xmlns:r="http://schemas.openxmlformats.org/officeDocument/2006/relationships" id="258" r:id="R13eb48edb64248d3"/>
    <p:sldId xmlns:r="http://schemas.openxmlformats.org/officeDocument/2006/relationships" id="259" r:id="R9c559c060e804edb"/>
    <p:sldId xmlns:r="http://schemas.openxmlformats.org/officeDocument/2006/relationships" id="260" r:id="Re9252e61a2054d2c"/>
    <p:sldId xmlns:r="http://schemas.openxmlformats.org/officeDocument/2006/relationships" id="261" r:id="R0f7d8445bafc42fa"/>
    <p:sldId xmlns:r="http://schemas.openxmlformats.org/officeDocument/2006/relationships" id="262" r:id="R2f2a9bb94509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164cceeba4c0e" /><Relationship Type="http://schemas.openxmlformats.org/officeDocument/2006/relationships/slide" Target="/ppt/slides/slide1.xml" Id="Rb051bfa8102d4fb9" /><Relationship Type="http://schemas.openxmlformats.org/officeDocument/2006/relationships/slide" Target="/ppt/slides/slide2.xml" Id="R414075a32a084745" /><Relationship Type="http://schemas.openxmlformats.org/officeDocument/2006/relationships/slide" Target="/ppt/slides/slide3.xml" Id="R13eb48edb64248d3" /><Relationship Type="http://schemas.openxmlformats.org/officeDocument/2006/relationships/slide" Target="/ppt/slides/slide4.xml" Id="R9c559c060e804edb" /><Relationship Type="http://schemas.openxmlformats.org/officeDocument/2006/relationships/slide" Target="/ppt/slides/slide5.xml" Id="Re9252e61a2054d2c" /><Relationship Type="http://schemas.openxmlformats.org/officeDocument/2006/relationships/slide" Target="/ppt/slides/slide6.xml" Id="R0f7d8445bafc42fa" /><Relationship Type="http://schemas.openxmlformats.org/officeDocument/2006/relationships/slide" Target="/ppt/slides/slide7.xml" Id="R2f2a9bb94509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e289314b8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aee142f8f4adb" /><Relationship Type="http://schemas.openxmlformats.org/officeDocument/2006/relationships/theme" Target="/ppt/slideMasters/theme/theme1.xml" Id="R9bb3ccef471f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aee142f8f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8e67ccc9c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0f494b868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0cac2c807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42a6d582a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9de326cfe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769420dfc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471c00b63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 LOFOTEN AS ble etablert [år] og holder til i Kabelvåg.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16 277 625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17 420 971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SKJESETH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Kariosveien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8310 Kabelvåg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992 572 558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