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7f1ccaf90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5ff3c8f0649de"/>
  </p:sldMasterIdLst>
  <p:sldIdLst>
    <p:sldId xmlns:r="http://schemas.openxmlformats.org/officeDocument/2006/relationships" id="256" r:id="Reb418103f83d4d4f"/>
    <p:sldId xmlns:r="http://schemas.openxmlformats.org/officeDocument/2006/relationships" id="257" r:id="Rc329e1c142aa4703"/>
    <p:sldId xmlns:r="http://schemas.openxmlformats.org/officeDocument/2006/relationships" id="258" r:id="Raf73c7762dd640b2"/>
    <p:sldId xmlns:r="http://schemas.openxmlformats.org/officeDocument/2006/relationships" id="259" r:id="R910d329475f84437"/>
    <p:sldId xmlns:r="http://schemas.openxmlformats.org/officeDocument/2006/relationships" id="260" r:id="Rd55548bec1354f22"/>
    <p:sldId xmlns:r="http://schemas.openxmlformats.org/officeDocument/2006/relationships" id="261" r:id="R3af31f4f59cc40ba"/>
    <p:sldId xmlns:r="http://schemas.openxmlformats.org/officeDocument/2006/relationships" id="262" r:id="R2cd858694b7c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5ff3c8f0649de" /><Relationship Type="http://schemas.openxmlformats.org/officeDocument/2006/relationships/slide" Target="/ppt/slides/slide1.xml" Id="Reb418103f83d4d4f" /><Relationship Type="http://schemas.openxmlformats.org/officeDocument/2006/relationships/slide" Target="/ppt/slides/slide2.xml" Id="Rc329e1c142aa4703" /><Relationship Type="http://schemas.openxmlformats.org/officeDocument/2006/relationships/slide" Target="/ppt/slides/slide3.xml" Id="Raf73c7762dd640b2" /><Relationship Type="http://schemas.openxmlformats.org/officeDocument/2006/relationships/slide" Target="/ppt/slides/slide4.xml" Id="R910d329475f84437" /><Relationship Type="http://schemas.openxmlformats.org/officeDocument/2006/relationships/slide" Target="/ppt/slides/slide5.xml" Id="Rd55548bec1354f22" /><Relationship Type="http://schemas.openxmlformats.org/officeDocument/2006/relationships/slide" Target="/ppt/slides/slide6.xml" Id="R3af31f4f59cc40ba" /><Relationship Type="http://schemas.openxmlformats.org/officeDocument/2006/relationships/slide" Target="/ppt/slides/slide7.xml" Id="R2cd858694b7c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b91f2ec98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33277ec342eb" /><Relationship Type="http://schemas.openxmlformats.org/officeDocument/2006/relationships/theme" Target="/ppt/slideMasters/theme/theme1.xml" Id="Rb260b43807d2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933277ec3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cee89c09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a40cd37a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fd15562d9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742f7af74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b4af2d30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b9bfefb57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1364e2033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