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cfd523f8a846e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9ac0e1297c442a"/>
  </p:sldMasterIdLst>
  <p:sldIdLst>
    <p:sldId xmlns:r="http://schemas.openxmlformats.org/officeDocument/2006/relationships" id="256" r:id="R94c5cf651aef422a"/>
    <p:sldId xmlns:r="http://schemas.openxmlformats.org/officeDocument/2006/relationships" id="257" r:id="R54f51c3dbfb04af7"/>
    <p:sldId xmlns:r="http://schemas.openxmlformats.org/officeDocument/2006/relationships" id="258" r:id="R9400a661264c409e"/>
    <p:sldId xmlns:r="http://schemas.openxmlformats.org/officeDocument/2006/relationships" id="259" r:id="R2de23a9492884b32"/>
    <p:sldId xmlns:r="http://schemas.openxmlformats.org/officeDocument/2006/relationships" id="260" r:id="R814dc44483cb4812"/>
    <p:sldId xmlns:r="http://schemas.openxmlformats.org/officeDocument/2006/relationships" id="261" r:id="Rd57b9e29eddb40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9ac0e1297c442a" /><Relationship Type="http://schemas.openxmlformats.org/officeDocument/2006/relationships/slide" Target="/ppt/slides/slide1.xml" Id="R94c5cf651aef422a" /><Relationship Type="http://schemas.openxmlformats.org/officeDocument/2006/relationships/slide" Target="/ppt/slides/slide2.xml" Id="R54f51c3dbfb04af7" /><Relationship Type="http://schemas.openxmlformats.org/officeDocument/2006/relationships/slide" Target="/ppt/slides/slide3.xml" Id="R9400a661264c409e" /><Relationship Type="http://schemas.openxmlformats.org/officeDocument/2006/relationships/slide" Target="/ppt/slides/slide4.xml" Id="R2de23a9492884b32" /><Relationship Type="http://schemas.openxmlformats.org/officeDocument/2006/relationships/slide" Target="/ppt/slides/slide5.xml" Id="R814dc44483cb4812" /><Relationship Type="http://schemas.openxmlformats.org/officeDocument/2006/relationships/slide" Target="/ppt/slides/slide6.xml" Id="Rd57b9e29eddb40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0239ad0944e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1c5da07b240a1" /><Relationship Type="http://schemas.openxmlformats.org/officeDocument/2006/relationships/theme" Target="/ppt/slideMasters/theme/theme1.xml" Id="R5250f51c649a4d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e1c5da07b240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84e8b84194b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7de05e28a41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5864da78748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f43012cdb42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fee16fb2b42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2f111d6b946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CONSTANCE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CONSTANCE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901 345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3 108 274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3 696 180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Søbstadvegen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7088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58 58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hilde.saeterhaug@kl.no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992 529 806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CONSTANCE AS</a:t>
            </a:r>
          </a:p>
        </p:txBody>
      </p:sp>
    </p:spTree>
  </p:cSld>
  <p:clrMapOvr>
    <a:masterClrMapping xmlns:a="http://schemas.openxmlformats.org/drawingml/2006/main"/>
  </p:clrMapOvr>
</p:sld>
</file>