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51d2d41d5540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b84e0979b94e07"/>
  </p:sldMasterIdLst>
  <p:sldIdLst>
    <p:sldId xmlns:r="http://schemas.openxmlformats.org/officeDocument/2006/relationships" id="256" r:id="R1d71a22bd232455b"/>
    <p:sldId xmlns:r="http://schemas.openxmlformats.org/officeDocument/2006/relationships" id="257" r:id="Rf68a4fd442024f3d"/>
    <p:sldId xmlns:r="http://schemas.openxmlformats.org/officeDocument/2006/relationships" id="258" r:id="R71bbf2baf28b47b6"/>
    <p:sldId xmlns:r="http://schemas.openxmlformats.org/officeDocument/2006/relationships" id="259" r:id="Rb568cb8ffd5f4a57"/>
    <p:sldId xmlns:r="http://schemas.openxmlformats.org/officeDocument/2006/relationships" id="260" r:id="Rd45fd26dc5ee405d"/>
    <p:sldId xmlns:r="http://schemas.openxmlformats.org/officeDocument/2006/relationships" id="261" r:id="R107eb3e52cb747a4"/>
    <p:sldId xmlns:r="http://schemas.openxmlformats.org/officeDocument/2006/relationships" id="262" r:id="R6d867610f2e847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b84e0979b94e07" /><Relationship Type="http://schemas.openxmlformats.org/officeDocument/2006/relationships/slide" Target="/ppt/slides/slide1.xml" Id="R1d71a22bd232455b" /><Relationship Type="http://schemas.openxmlformats.org/officeDocument/2006/relationships/slide" Target="/ppt/slides/slide2.xml" Id="Rf68a4fd442024f3d" /><Relationship Type="http://schemas.openxmlformats.org/officeDocument/2006/relationships/slide" Target="/ppt/slides/slide3.xml" Id="R71bbf2baf28b47b6" /><Relationship Type="http://schemas.openxmlformats.org/officeDocument/2006/relationships/slide" Target="/ppt/slides/slide4.xml" Id="Rb568cb8ffd5f4a57" /><Relationship Type="http://schemas.openxmlformats.org/officeDocument/2006/relationships/slide" Target="/ppt/slides/slide5.xml" Id="Rd45fd26dc5ee405d" /><Relationship Type="http://schemas.openxmlformats.org/officeDocument/2006/relationships/slide" Target="/ppt/slides/slide6.xml" Id="R107eb3e52cb747a4" /><Relationship Type="http://schemas.openxmlformats.org/officeDocument/2006/relationships/slide" Target="/ppt/slides/slide7.xml" Id="R6d867610f2e847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a74640308b43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758239024462e" /><Relationship Type="http://schemas.openxmlformats.org/officeDocument/2006/relationships/theme" Target="/ppt/slideMasters/theme/theme1.xml" Id="R478e9182f07c4e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375823902446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e3cfe44664e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18adbff264b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7958f467449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b5fe64c1e43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e181fefef44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99f6e0dcf44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c831bb99845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MASSIMO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MASSIMO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414 572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170 618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7 699 025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62 732 940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63 888 744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ØSTBY EIRIK FOSSUM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Eirik Østby, Tuengen allé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992 425 881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