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7c3b1a2b7249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754d7cc2974fca"/>
  </p:sldMasterIdLst>
  <p:sldIdLst>
    <p:sldId xmlns:r="http://schemas.openxmlformats.org/officeDocument/2006/relationships" id="256" r:id="R196c538b9fad4351"/>
    <p:sldId xmlns:r="http://schemas.openxmlformats.org/officeDocument/2006/relationships" id="257" r:id="R94a6b4e5b78a4482"/>
    <p:sldId xmlns:r="http://schemas.openxmlformats.org/officeDocument/2006/relationships" id="258" r:id="Rb189905425884cb7"/>
    <p:sldId xmlns:r="http://schemas.openxmlformats.org/officeDocument/2006/relationships" id="259" r:id="Rf433a65f04b04100"/>
    <p:sldId xmlns:r="http://schemas.openxmlformats.org/officeDocument/2006/relationships" id="260" r:id="R95b0d87fa9d1494f"/>
    <p:sldId xmlns:r="http://schemas.openxmlformats.org/officeDocument/2006/relationships" id="261" r:id="Rd91c073a223a4a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54d7cc2974fca" /><Relationship Type="http://schemas.openxmlformats.org/officeDocument/2006/relationships/slide" Target="/ppt/slides/slide1.xml" Id="R196c538b9fad4351" /><Relationship Type="http://schemas.openxmlformats.org/officeDocument/2006/relationships/slide" Target="/ppt/slides/slide2.xml" Id="R94a6b4e5b78a4482" /><Relationship Type="http://schemas.openxmlformats.org/officeDocument/2006/relationships/slide" Target="/ppt/slides/slide3.xml" Id="Rb189905425884cb7" /><Relationship Type="http://schemas.openxmlformats.org/officeDocument/2006/relationships/slide" Target="/ppt/slides/slide4.xml" Id="Rf433a65f04b04100" /><Relationship Type="http://schemas.openxmlformats.org/officeDocument/2006/relationships/slide" Target="/ppt/slides/slide5.xml" Id="R95b0d87fa9d1494f" /><Relationship Type="http://schemas.openxmlformats.org/officeDocument/2006/relationships/slide" Target="/ppt/slides/slide6.xml" Id="Rd91c073a223a4a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9e4878381d4c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7b7c6cf654676" /><Relationship Type="http://schemas.openxmlformats.org/officeDocument/2006/relationships/theme" Target="/ppt/slideMasters/theme/theme1.xml" Id="R41da3e086c8e45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27b7c6cf6546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f8b3c92004d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985d2a8574b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1ccbd1c8c4c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483ed82b34d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27eff90f145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233f80a454f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MASSIMO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Østby, Tuengen allé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992 425 881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