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7bbb55b8e4d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0315eaa6a04888"/>
  </p:sldMasterIdLst>
  <p:sldIdLst>
    <p:sldId xmlns:r="http://schemas.openxmlformats.org/officeDocument/2006/relationships" id="256" r:id="R911fd9c66c554a6c"/>
    <p:sldId xmlns:r="http://schemas.openxmlformats.org/officeDocument/2006/relationships" id="257" r:id="Ra3f56143d6004488"/>
    <p:sldId xmlns:r="http://schemas.openxmlformats.org/officeDocument/2006/relationships" id="258" r:id="Rbb12a77cb208424c"/>
    <p:sldId xmlns:r="http://schemas.openxmlformats.org/officeDocument/2006/relationships" id="259" r:id="Rf81151aab1134c30"/>
    <p:sldId xmlns:r="http://schemas.openxmlformats.org/officeDocument/2006/relationships" id="260" r:id="R89aeaaae55214e42"/>
    <p:sldId xmlns:r="http://schemas.openxmlformats.org/officeDocument/2006/relationships" id="261" r:id="R271be9c38a5142d0"/>
    <p:sldId xmlns:r="http://schemas.openxmlformats.org/officeDocument/2006/relationships" id="262" r:id="Rb383d9bd1b2c4a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0315eaa6a04888" /><Relationship Type="http://schemas.openxmlformats.org/officeDocument/2006/relationships/slide" Target="/ppt/slides/slide1.xml" Id="R911fd9c66c554a6c" /><Relationship Type="http://schemas.openxmlformats.org/officeDocument/2006/relationships/slide" Target="/ppt/slides/slide2.xml" Id="Ra3f56143d6004488" /><Relationship Type="http://schemas.openxmlformats.org/officeDocument/2006/relationships/slide" Target="/ppt/slides/slide3.xml" Id="Rbb12a77cb208424c" /><Relationship Type="http://schemas.openxmlformats.org/officeDocument/2006/relationships/slide" Target="/ppt/slides/slide4.xml" Id="Rf81151aab1134c30" /><Relationship Type="http://schemas.openxmlformats.org/officeDocument/2006/relationships/slide" Target="/ppt/slides/slide5.xml" Id="R89aeaaae55214e42" /><Relationship Type="http://schemas.openxmlformats.org/officeDocument/2006/relationships/slide" Target="/ppt/slides/slide6.xml" Id="R271be9c38a5142d0" /><Relationship Type="http://schemas.openxmlformats.org/officeDocument/2006/relationships/slide" Target="/ppt/slides/slide7.xml" Id="Rb383d9bd1b2c4a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44a8b5043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14c2eab514b95" /><Relationship Type="http://schemas.openxmlformats.org/officeDocument/2006/relationships/theme" Target="/ppt/slideMasters/theme/theme1.xml" Id="Rbfb3cc2420ec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14c2eab51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da627953c49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3c958bfd346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5a59e869343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7a1eade70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2019ecacf4c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4150c32d9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ac5ebd014a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SOLVIK-OLSEN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REVISJON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3 658 201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1 052 829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994 764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1 094 917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2 154 680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SOLVIK-OLSEN DAG WIDAR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Hanabryggene, Hanaveien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dag.widar@solvik-olsen.no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www.solvik-olsen.no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992 395 826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SOLVIK-OLSEN REVISJON AS</a:t>
            </a:r>
          </a:p>
        </p:txBody>
      </p:sp>
    </p:spTree>
  </p:cSld>
  <p:clrMapOvr>
    <a:masterClrMapping xmlns:a="http://schemas.openxmlformats.org/drawingml/2006/main"/>
  </p:clrMapOvr>
</p:sld>
</file>