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c28f36977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9805d41c794468"/>
  </p:sldMasterIdLst>
  <p:sldIdLst>
    <p:sldId xmlns:r="http://schemas.openxmlformats.org/officeDocument/2006/relationships" id="256" r:id="R1d194f6dd36b4ad5"/>
    <p:sldId xmlns:r="http://schemas.openxmlformats.org/officeDocument/2006/relationships" id="257" r:id="Rb2a98109c9c849f6"/>
    <p:sldId xmlns:r="http://schemas.openxmlformats.org/officeDocument/2006/relationships" id="258" r:id="Rd6bf7eba1e474a0d"/>
    <p:sldId xmlns:r="http://schemas.openxmlformats.org/officeDocument/2006/relationships" id="259" r:id="R70bc594a4b484600"/>
    <p:sldId xmlns:r="http://schemas.openxmlformats.org/officeDocument/2006/relationships" id="260" r:id="R35257709f71a4cd2"/>
    <p:sldId xmlns:r="http://schemas.openxmlformats.org/officeDocument/2006/relationships" id="261" r:id="Rf9c1874cbadf4ab1"/>
    <p:sldId xmlns:r="http://schemas.openxmlformats.org/officeDocument/2006/relationships" id="262" r:id="R67118dec3ae2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805d41c794468" /><Relationship Type="http://schemas.openxmlformats.org/officeDocument/2006/relationships/slide" Target="/ppt/slides/slide1.xml" Id="R1d194f6dd36b4ad5" /><Relationship Type="http://schemas.openxmlformats.org/officeDocument/2006/relationships/slide" Target="/ppt/slides/slide2.xml" Id="Rb2a98109c9c849f6" /><Relationship Type="http://schemas.openxmlformats.org/officeDocument/2006/relationships/slide" Target="/ppt/slides/slide3.xml" Id="Rd6bf7eba1e474a0d" /><Relationship Type="http://schemas.openxmlformats.org/officeDocument/2006/relationships/slide" Target="/ppt/slides/slide4.xml" Id="R70bc594a4b484600" /><Relationship Type="http://schemas.openxmlformats.org/officeDocument/2006/relationships/slide" Target="/ppt/slides/slide5.xml" Id="R35257709f71a4cd2" /><Relationship Type="http://schemas.openxmlformats.org/officeDocument/2006/relationships/slide" Target="/ppt/slides/slide6.xml" Id="Rf9c1874cbadf4ab1" /><Relationship Type="http://schemas.openxmlformats.org/officeDocument/2006/relationships/slide" Target="/ppt/slides/slide7.xml" Id="R67118dec3ae2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bf4b12944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78e8b1e054f0e" /><Relationship Type="http://schemas.openxmlformats.org/officeDocument/2006/relationships/theme" Target="/ppt/slideMasters/theme/theme1.xml" Id="R9b77a73bdf7c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78e8b1e05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5c41b6375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8c9a70e84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363731687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578e7914e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262638c6d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e757e4a8b48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61eb5357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P3A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11 382 118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ANDRÉ ÅDLAND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Andre Ådland, Vardevegen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992 363 711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