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1d7ce992f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6eff911884522"/>
  </p:sldMasterIdLst>
  <p:sldIdLst>
    <p:sldId xmlns:r="http://schemas.openxmlformats.org/officeDocument/2006/relationships" id="256" r:id="R6b8692ca7f874368"/>
    <p:sldId xmlns:r="http://schemas.openxmlformats.org/officeDocument/2006/relationships" id="257" r:id="R40dda591bb1f4206"/>
    <p:sldId xmlns:r="http://schemas.openxmlformats.org/officeDocument/2006/relationships" id="258" r:id="R0adf8733ea0b4eca"/>
    <p:sldId xmlns:r="http://schemas.openxmlformats.org/officeDocument/2006/relationships" id="259" r:id="R654f9f7eed134692"/>
    <p:sldId xmlns:r="http://schemas.openxmlformats.org/officeDocument/2006/relationships" id="260" r:id="R28602b03e9094c42"/>
    <p:sldId xmlns:r="http://schemas.openxmlformats.org/officeDocument/2006/relationships" id="261" r:id="Rfc065ce60c9a4034"/>
    <p:sldId xmlns:r="http://schemas.openxmlformats.org/officeDocument/2006/relationships" id="262" r:id="R9e3d91f0d57b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6eff911884522" /><Relationship Type="http://schemas.openxmlformats.org/officeDocument/2006/relationships/slide" Target="/ppt/slides/slide1.xml" Id="R6b8692ca7f874368" /><Relationship Type="http://schemas.openxmlformats.org/officeDocument/2006/relationships/slide" Target="/ppt/slides/slide2.xml" Id="R40dda591bb1f4206" /><Relationship Type="http://schemas.openxmlformats.org/officeDocument/2006/relationships/slide" Target="/ppt/slides/slide3.xml" Id="R0adf8733ea0b4eca" /><Relationship Type="http://schemas.openxmlformats.org/officeDocument/2006/relationships/slide" Target="/ppt/slides/slide4.xml" Id="R654f9f7eed134692" /><Relationship Type="http://schemas.openxmlformats.org/officeDocument/2006/relationships/slide" Target="/ppt/slides/slide5.xml" Id="R28602b03e9094c42" /><Relationship Type="http://schemas.openxmlformats.org/officeDocument/2006/relationships/slide" Target="/ppt/slides/slide6.xml" Id="Rfc065ce60c9a4034" /><Relationship Type="http://schemas.openxmlformats.org/officeDocument/2006/relationships/slide" Target="/ppt/slides/slide7.xml" Id="R9e3d91f0d57b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10c2d753f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403c7a5dc4472" /><Relationship Type="http://schemas.openxmlformats.org/officeDocument/2006/relationships/theme" Target="/ppt/slideMasters/theme/theme1.xml" Id="R66dc0df55da5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403c7a5dc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e8c5e9cd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52afb47b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cfc786b0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4474888cb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b8e1a9a3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4d2f2b71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053f39c9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62 691 405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12 103 531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10 449 747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23 630 090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34 910 849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