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ffb0bcdcb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3f79d2c2f4173"/>
  </p:sldMasterIdLst>
  <p:sldIdLst>
    <p:sldId xmlns:r="http://schemas.openxmlformats.org/officeDocument/2006/relationships" id="256" r:id="R9b3643c814dd4d3e"/>
    <p:sldId xmlns:r="http://schemas.openxmlformats.org/officeDocument/2006/relationships" id="257" r:id="R0a60953fce3d4afa"/>
    <p:sldId xmlns:r="http://schemas.openxmlformats.org/officeDocument/2006/relationships" id="258" r:id="R39b39c7382414649"/>
    <p:sldId xmlns:r="http://schemas.openxmlformats.org/officeDocument/2006/relationships" id="259" r:id="R2193cc22f708428d"/>
    <p:sldId xmlns:r="http://schemas.openxmlformats.org/officeDocument/2006/relationships" id="260" r:id="R3c3ef826a23942a3"/>
    <p:sldId xmlns:r="http://schemas.openxmlformats.org/officeDocument/2006/relationships" id="261" r:id="R9076bbce3b1f4d6e"/>
    <p:sldId xmlns:r="http://schemas.openxmlformats.org/officeDocument/2006/relationships" id="262" r:id="R8d8ef13fe748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3f79d2c2f4173" /><Relationship Type="http://schemas.openxmlformats.org/officeDocument/2006/relationships/slide" Target="/ppt/slides/slide1.xml" Id="R9b3643c814dd4d3e" /><Relationship Type="http://schemas.openxmlformats.org/officeDocument/2006/relationships/slide" Target="/ppt/slides/slide2.xml" Id="R0a60953fce3d4afa" /><Relationship Type="http://schemas.openxmlformats.org/officeDocument/2006/relationships/slide" Target="/ppt/slides/slide3.xml" Id="R39b39c7382414649" /><Relationship Type="http://schemas.openxmlformats.org/officeDocument/2006/relationships/slide" Target="/ppt/slides/slide4.xml" Id="R2193cc22f708428d" /><Relationship Type="http://schemas.openxmlformats.org/officeDocument/2006/relationships/slide" Target="/ppt/slides/slide5.xml" Id="R3c3ef826a23942a3" /><Relationship Type="http://schemas.openxmlformats.org/officeDocument/2006/relationships/slide" Target="/ppt/slides/slide6.xml" Id="R9076bbce3b1f4d6e" /><Relationship Type="http://schemas.openxmlformats.org/officeDocument/2006/relationships/slide" Target="/ppt/slides/slide7.xml" Id="R8d8ef13fe748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6fbff350d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e1202082447ad" /><Relationship Type="http://schemas.openxmlformats.org/officeDocument/2006/relationships/theme" Target="/ppt/slideMasters/theme/theme1.xml" Id="R3f8dae4aef10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e12020824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877e4c6e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bf4010c2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9cda9e19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5b2ea27f3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a8302a62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0b1a83c2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b8ca1f12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DIRECTA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29 984 834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7 474 542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15 793 491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Skjebergveien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jorn@skjeberg-regnskapskontor.no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www.directa.no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