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f2449ca6cb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d60b85b4d45bd"/>
  </p:sldMasterIdLst>
  <p:sldIdLst>
    <p:sldId xmlns:r="http://schemas.openxmlformats.org/officeDocument/2006/relationships" id="256" r:id="R78599cbbc2bc4304"/>
    <p:sldId xmlns:r="http://schemas.openxmlformats.org/officeDocument/2006/relationships" id="257" r:id="Rfe8b968533024d33"/>
    <p:sldId xmlns:r="http://schemas.openxmlformats.org/officeDocument/2006/relationships" id="258" r:id="R9ca6e8cd144c4de3"/>
    <p:sldId xmlns:r="http://schemas.openxmlformats.org/officeDocument/2006/relationships" id="259" r:id="R4275fb66b8504704"/>
    <p:sldId xmlns:r="http://schemas.openxmlformats.org/officeDocument/2006/relationships" id="260" r:id="R98a3af6f6beb4587"/>
    <p:sldId xmlns:r="http://schemas.openxmlformats.org/officeDocument/2006/relationships" id="261" r:id="R4fdfd20fb41c4bae"/>
    <p:sldId xmlns:r="http://schemas.openxmlformats.org/officeDocument/2006/relationships" id="262" r:id="R5c9b1fd195de46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d60b85b4d45bd" /><Relationship Type="http://schemas.openxmlformats.org/officeDocument/2006/relationships/slide" Target="/ppt/slides/slide1.xml" Id="R78599cbbc2bc4304" /><Relationship Type="http://schemas.openxmlformats.org/officeDocument/2006/relationships/slide" Target="/ppt/slides/slide2.xml" Id="Rfe8b968533024d33" /><Relationship Type="http://schemas.openxmlformats.org/officeDocument/2006/relationships/slide" Target="/ppt/slides/slide3.xml" Id="R9ca6e8cd144c4de3" /><Relationship Type="http://schemas.openxmlformats.org/officeDocument/2006/relationships/slide" Target="/ppt/slides/slide4.xml" Id="R4275fb66b8504704" /><Relationship Type="http://schemas.openxmlformats.org/officeDocument/2006/relationships/slide" Target="/ppt/slides/slide5.xml" Id="R98a3af6f6beb4587" /><Relationship Type="http://schemas.openxmlformats.org/officeDocument/2006/relationships/slide" Target="/ppt/slides/slide6.xml" Id="R4fdfd20fb41c4bae" /><Relationship Type="http://schemas.openxmlformats.org/officeDocument/2006/relationships/slide" Target="/ppt/slides/slide7.xml" Id="R5c9b1fd195de46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5d692f6124a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cb332d7114a90" /><Relationship Type="http://schemas.openxmlformats.org/officeDocument/2006/relationships/theme" Target="/ppt/slideMasters/theme/theme1.xml" Id="R7954cd1f20bf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cb332d711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0525bc69a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b3a50bc98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c49cb9775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330d166734a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5e7b545af43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5758cda4a41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f2c470b51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TØRN INVEST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176 924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KJERSTI PEDERSEN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TØRNBLAD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Raumnessaga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TØRN INVEST AS</a:t>
            </a:r>
          </a:p>
        </p:txBody>
      </p:sp>
    </p:spTree>
  </p:cSld>
  <p:clrMapOvr>
    <a:masterClrMapping xmlns:a="http://schemas.openxmlformats.org/drawingml/2006/main"/>
  </p:clrMapOvr>
</p:sld>
</file>