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a7839f83843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567763de1445e1"/>
  </p:sldMasterIdLst>
  <p:sldIdLst>
    <p:sldId xmlns:r="http://schemas.openxmlformats.org/officeDocument/2006/relationships" id="256" r:id="R3daa6833aa6f4882"/>
    <p:sldId xmlns:r="http://schemas.openxmlformats.org/officeDocument/2006/relationships" id="257" r:id="R32dc1508581c4061"/>
    <p:sldId xmlns:r="http://schemas.openxmlformats.org/officeDocument/2006/relationships" id="258" r:id="Rb7ee17ecffac4d44"/>
    <p:sldId xmlns:r="http://schemas.openxmlformats.org/officeDocument/2006/relationships" id="259" r:id="Rb345e868208d48e5"/>
    <p:sldId xmlns:r="http://schemas.openxmlformats.org/officeDocument/2006/relationships" id="260" r:id="R940b66f14d4f4837"/>
    <p:sldId xmlns:r="http://schemas.openxmlformats.org/officeDocument/2006/relationships" id="261" r:id="Rd3d8aac5ed334999"/>
    <p:sldId xmlns:r="http://schemas.openxmlformats.org/officeDocument/2006/relationships" id="262" r:id="R67a79458ed454e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567763de1445e1" /><Relationship Type="http://schemas.openxmlformats.org/officeDocument/2006/relationships/slide" Target="/ppt/slides/slide1.xml" Id="R3daa6833aa6f4882" /><Relationship Type="http://schemas.openxmlformats.org/officeDocument/2006/relationships/slide" Target="/ppt/slides/slide2.xml" Id="R32dc1508581c4061" /><Relationship Type="http://schemas.openxmlformats.org/officeDocument/2006/relationships/slide" Target="/ppt/slides/slide3.xml" Id="Rb7ee17ecffac4d44" /><Relationship Type="http://schemas.openxmlformats.org/officeDocument/2006/relationships/slide" Target="/ppt/slides/slide4.xml" Id="Rb345e868208d48e5" /><Relationship Type="http://schemas.openxmlformats.org/officeDocument/2006/relationships/slide" Target="/ppt/slides/slide5.xml" Id="R940b66f14d4f4837" /><Relationship Type="http://schemas.openxmlformats.org/officeDocument/2006/relationships/slide" Target="/ppt/slides/slide6.xml" Id="Rd3d8aac5ed334999" /><Relationship Type="http://schemas.openxmlformats.org/officeDocument/2006/relationships/slide" Target="/ppt/slides/slide7.xml" Id="R67a79458ed454e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c6d1ea2a29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3d570f14c4cb6" /><Relationship Type="http://schemas.openxmlformats.org/officeDocument/2006/relationships/theme" Target="/ppt/slideMasters/theme/theme1.xml" Id="R3f841533fed34e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93d570f14c4c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94dc20a9a4f8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74f54832c42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72a263b4d041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c4e3a8a154b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d11a8160940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c36ca4d2a45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e0cca9396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 EXTREMUM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 EXTREMUM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5 898 031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5 898 031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HAGLAND KRISTIN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Nordterrassen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992 275 863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 EXTREMUM AS</a:t>
            </a:r>
          </a:p>
        </p:txBody>
      </p:sp>
    </p:spTree>
  </p:cSld>
  <p:clrMapOvr>
    <a:masterClrMapping xmlns:a="http://schemas.openxmlformats.org/drawingml/2006/main"/>
  </p:clrMapOvr>
</p:sld>
</file>