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9ad297011045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07d8513dd94e38"/>
  </p:sldMasterIdLst>
  <p:sldIdLst>
    <p:sldId xmlns:r="http://schemas.openxmlformats.org/officeDocument/2006/relationships" id="256" r:id="R76f38ac608764f49"/>
    <p:sldId xmlns:r="http://schemas.openxmlformats.org/officeDocument/2006/relationships" id="257" r:id="R7d22bb5e71f543c9"/>
    <p:sldId xmlns:r="http://schemas.openxmlformats.org/officeDocument/2006/relationships" id="258" r:id="Rb4f5ecd7fd654cdb"/>
    <p:sldId xmlns:r="http://schemas.openxmlformats.org/officeDocument/2006/relationships" id="259" r:id="Rd5657e4229394e77"/>
    <p:sldId xmlns:r="http://schemas.openxmlformats.org/officeDocument/2006/relationships" id="260" r:id="R78390e65add740da"/>
    <p:sldId xmlns:r="http://schemas.openxmlformats.org/officeDocument/2006/relationships" id="261" r:id="R17a4bb3deaec4f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07d8513dd94e38" /><Relationship Type="http://schemas.openxmlformats.org/officeDocument/2006/relationships/slide" Target="/ppt/slides/slide1.xml" Id="R76f38ac608764f49" /><Relationship Type="http://schemas.openxmlformats.org/officeDocument/2006/relationships/slide" Target="/ppt/slides/slide2.xml" Id="R7d22bb5e71f543c9" /><Relationship Type="http://schemas.openxmlformats.org/officeDocument/2006/relationships/slide" Target="/ppt/slides/slide3.xml" Id="Rb4f5ecd7fd654cdb" /><Relationship Type="http://schemas.openxmlformats.org/officeDocument/2006/relationships/slide" Target="/ppt/slides/slide4.xml" Id="Rd5657e4229394e77" /><Relationship Type="http://schemas.openxmlformats.org/officeDocument/2006/relationships/slide" Target="/ppt/slides/slide5.xml" Id="R78390e65add740da" /><Relationship Type="http://schemas.openxmlformats.org/officeDocument/2006/relationships/slide" Target="/ppt/slides/slide6.xml" Id="R17a4bb3deaec4f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286e619ea646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8cff630cc484c" /><Relationship Type="http://schemas.openxmlformats.org/officeDocument/2006/relationships/theme" Target="/ppt/slideMasters/theme/theme1.xml" Id="R66b192e2991f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18cff630cc48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ce636589e49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acb2c6d5a47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5fedea2924b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0c166ab3f48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096c1e37d4b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0653488e944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 EXTREMUM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EXTREMUM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EXTREMUM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EXTREMUM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EXTREMUM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EXTREMUM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Nordterrassen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992 275 863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EXTREMUM AS</a:t>
            </a:r>
          </a:p>
        </p:txBody>
      </p:sp>
    </p:spTree>
  </p:cSld>
  <p:clrMapOvr>
    <a:masterClrMapping xmlns:a="http://schemas.openxmlformats.org/drawingml/2006/main"/>
  </p:clrMapOvr>
</p:sld>
</file>