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501c6db880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56299df14472a"/>
  </p:sldMasterIdLst>
  <p:sldIdLst>
    <p:sldId xmlns:r="http://schemas.openxmlformats.org/officeDocument/2006/relationships" id="256" r:id="Re7deecf9819f4e84"/>
    <p:sldId xmlns:r="http://schemas.openxmlformats.org/officeDocument/2006/relationships" id="257" r:id="Rda66b6c621d14250"/>
    <p:sldId xmlns:r="http://schemas.openxmlformats.org/officeDocument/2006/relationships" id="258" r:id="Ra56b22968aff4e10"/>
    <p:sldId xmlns:r="http://schemas.openxmlformats.org/officeDocument/2006/relationships" id="259" r:id="R425b4ff5023d4670"/>
    <p:sldId xmlns:r="http://schemas.openxmlformats.org/officeDocument/2006/relationships" id="260" r:id="R4773c38cbc044175"/>
    <p:sldId xmlns:r="http://schemas.openxmlformats.org/officeDocument/2006/relationships" id="261" r:id="R395718133fb04ca6"/>
    <p:sldId xmlns:r="http://schemas.openxmlformats.org/officeDocument/2006/relationships" id="262" r:id="R273abfe50fc540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56299df14472a" /><Relationship Type="http://schemas.openxmlformats.org/officeDocument/2006/relationships/slide" Target="/ppt/slides/slide1.xml" Id="Re7deecf9819f4e84" /><Relationship Type="http://schemas.openxmlformats.org/officeDocument/2006/relationships/slide" Target="/ppt/slides/slide2.xml" Id="Rda66b6c621d14250" /><Relationship Type="http://schemas.openxmlformats.org/officeDocument/2006/relationships/slide" Target="/ppt/slides/slide3.xml" Id="Ra56b22968aff4e10" /><Relationship Type="http://schemas.openxmlformats.org/officeDocument/2006/relationships/slide" Target="/ppt/slides/slide4.xml" Id="R425b4ff5023d4670" /><Relationship Type="http://schemas.openxmlformats.org/officeDocument/2006/relationships/slide" Target="/ppt/slides/slide5.xml" Id="R4773c38cbc044175" /><Relationship Type="http://schemas.openxmlformats.org/officeDocument/2006/relationships/slide" Target="/ppt/slides/slide6.xml" Id="R395718133fb04ca6" /><Relationship Type="http://schemas.openxmlformats.org/officeDocument/2006/relationships/slide" Target="/ppt/slides/slide7.xml" Id="R273abfe50fc540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f0dd12f40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f67ba733407d" /><Relationship Type="http://schemas.openxmlformats.org/officeDocument/2006/relationships/theme" Target="/ppt/slideMasters/theme/theme1.xml" Id="R6d3e3aba0482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ff67ba733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7a353cdc440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559ba4b97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8a89f706d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6af333dff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ecdb0edfc44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f3463aeb047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06fb0db2b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SUBCOM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16 809 732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16 857 261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Grotnes alle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992 200 502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