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94b208a50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085cb1bde4f90"/>
  </p:sldMasterIdLst>
  <p:sldIdLst>
    <p:sldId xmlns:r="http://schemas.openxmlformats.org/officeDocument/2006/relationships" id="256" r:id="R1744ee9e28994edc"/>
    <p:sldId xmlns:r="http://schemas.openxmlformats.org/officeDocument/2006/relationships" id="257" r:id="R7e10b4bbb28b4417"/>
    <p:sldId xmlns:r="http://schemas.openxmlformats.org/officeDocument/2006/relationships" id="258" r:id="Raa9b7c26486744b8"/>
    <p:sldId xmlns:r="http://schemas.openxmlformats.org/officeDocument/2006/relationships" id="259" r:id="Rcd96acf375b84260"/>
    <p:sldId xmlns:r="http://schemas.openxmlformats.org/officeDocument/2006/relationships" id="260" r:id="R8ec61712f1b94812"/>
    <p:sldId xmlns:r="http://schemas.openxmlformats.org/officeDocument/2006/relationships" id="261" r:id="R5803afcceb7f4a57"/>
    <p:sldId xmlns:r="http://schemas.openxmlformats.org/officeDocument/2006/relationships" id="262" r:id="R59acbfab3327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085cb1bde4f90" /><Relationship Type="http://schemas.openxmlformats.org/officeDocument/2006/relationships/slide" Target="/ppt/slides/slide1.xml" Id="R1744ee9e28994edc" /><Relationship Type="http://schemas.openxmlformats.org/officeDocument/2006/relationships/slide" Target="/ppt/slides/slide2.xml" Id="R7e10b4bbb28b4417" /><Relationship Type="http://schemas.openxmlformats.org/officeDocument/2006/relationships/slide" Target="/ppt/slides/slide3.xml" Id="Raa9b7c26486744b8" /><Relationship Type="http://schemas.openxmlformats.org/officeDocument/2006/relationships/slide" Target="/ppt/slides/slide4.xml" Id="Rcd96acf375b84260" /><Relationship Type="http://schemas.openxmlformats.org/officeDocument/2006/relationships/slide" Target="/ppt/slides/slide5.xml" Id="R8ec61712f1b94812" /><Relationship Type="http://schemas.openxmlformats.org/officeDocument/2006/relationships/slide" Target="/ppt/slides/slide6.xml" Id="R5803afcceb7f4a57" /><Relationship Type="http://schemas.openxmlformats.org/officeDocument/2006/relationships/slide" Target="/ppt/slides/slide7.xml" Id="R59acbfab3327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c9dfc7396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17186ec344a04" /><Relationship Type="http://schemas.openxmlformats.org/officeDocument/2006/relationships/theme" Target="/ppt/slideMasters/theme/theme1.xml" Id="R08586effab00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17186ec34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26042ca4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3979f60c6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69e61382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9168dc5b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cc9bed54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e40d3836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ceae904f8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ARE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