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b9969db01f44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7528875102427a"/>
  </p:sldMasterIdLst>
  <p:sldIdLst>
    <p:sldId xmlns:r="http://schemas.openxmlformats.org/officeDocument/2006/relationships" id="256" r:id="R9810337480fa4f28"/>
    <p:sldId xmlns:r="http://schemas.openxmlformats.org/officeDocument/2006/relationships" id="257" r:id="Rd10e971953b940d5"/>
    <p:sldId xmlns:r="http://schemas.openxmlformats.org/officeDocument/2006/relationships" id="258" r:id="Rc8c3e7ffdf334d4a"/>
    <p:sldId xmlns:r="http://schemas.openxmlformats.org/officeDocument/2006/relationships" id="259" r:id="Rd24f38291fda4565"/>
    <p:sldId xmlns:r="http://schemas.openxmlformats.org/officeDocument/2006/relationships" id="260" r:id="R40754acd4b044eca"/>
    <p:sldId xmlns:r="http://schemas.openxmlformats.org/officeDocument/2006/relationships" id="261" r:id="R43de3f226c7340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7528875102427a" /><Relationship Type="http://schemas.openxmlformats.org/officeDocument/2006/relationships/slide" Target="/ppt/slides/slide1.xml" Id="R9810337480fa4f28" /><Relationship Type="http://schemas.openxmlformats.org/officeDocument/2006/relationships/slide" Target="/ppt/slides/slide2.xml" Id="Rd10e971953b940d5" /><Relationship Type="http://schemas.openxmlformats.org/officeDocument/2006/relationships/slide" Target="/ppt/slides/slide3.xml" Id="Rc8c3e7ffdf334d4a" /><Relationship Type="http://schemas.openxmlformats.org/officeDocument/2006/relationships/slide" Target="/ppt/slides/slide4.xml" Id="Rd24f38291fda4565" /><Relationship Type="http://schemas.openxmlformats.org/officeDocument/2006/relationships/slide" Target="/ppt/slides/slide5.xml" Id="R40754acd4b044eca" /><Relationship Type="http://schemas.openxmlformats.org/officeDocument/2006/relationships/slide" Target="/ppt/slides/slide6.xml" Id="R43de3f226c7340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3c38e01d5e4c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23256f11348b3" /><Relationship Type="http://schemas.openxmlformats.org/officeDocument/2006/relationships/theme" Target="/ppt/slideMasters/theme/theme1.xml" Id="R6c08fb01d4c848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c23256f11348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87d8a02a141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3f7198a1348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3605d87924d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45e6962a84f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20e659dd843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9b0a8c81f49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Are K Monsen, Haukvegen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3940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54 94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992 156 147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INVEST AS</a:t>
            </a:r>
          </a:p>
        </p:txBody>
      </p:sp>
    </p:spTree>
  </p:cSld>
  <p:clrMapOvr>
    <a:masterClrMapping xmlns:a="http://schemas.openxmlformats.org/drawingml/2006/main"/>
  </p:clrMapOvr>
</p:sld>
</file>