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48d22ddb144c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aa9eff06834b88"/>
  </p:sldMasterIdLst>
  <p:sldIdLst>
    <p:sldId xmlns:r="http://schemas.openxmlformats.org/officeDocument/2006/relationships" id="256" r:id="R822768701f404e21"/>
    <p:sldId xmlns:r="http://schemas.openxmlformats.org/officeDocument/2006/relationships" id="257" r:id="Rcdb7bbb1d61249b3"/>
    <p:sldId xmlns:r="http://schemas.openxmlformats.org/officeDocument/2006/relationships" id="258" r:id="Rd5f0fd749bae4ba0"/>
    <p:sldId xmlns:r="http://schemas.openxmlformats.org/officeDocument/2006/relationships" id="259" r:id="R7cc800e074a841fa"/>
    <p:sldId xmlns:r="http://schemas.openxmlformats.org/officeDocument/2006/relationships" id="260" r:id="Rc9ae918443294591"/>
    <p:sldId xmlns:r="http://schemas.openxmlformats.org/officeDocument/2006/relationships" id="261" r:id="R2085a284cf1e4c44"/>
    <p:sldId xmlns:r="http://schemas.openxmlformats.org/officeDocument/2006/relationships" id="262" r:id="Rb9bfdf61d7b94d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a9eff06834b88" /><Relationship Type="http://schemas.openxmlformats.org/officeDocument/2006/relationships/slide" Target="/ppt/slides/slide1.xml" Id="R822768701f404e21" /><Relationship Type="http://schemas.openxmlformats.org/officeDocument/2006/relationships/slide" Target="/ppt/slides/slide2.xml" Id="Rcdb7bbb1d61249b3" /><Relationship Type="http://schemas.openxmlformats.org/officeDocument/2006/relationships/slide" Target="/ppt/slides/slide3.xml" Id="Rd5f0fd749bae4ba0" /><Relationship Type="http://schemas.openxmlformats.org/officeDocument/2006/relationships/slide" Target="/ppt/slides/slide4.xml" Id="R7cc800e074a841fa" /><Relationship Type="http://schemas.openxmlformats.org/officeDocument/2006/relationships/slide" Target="/ppt/slides/slide5.xml" Id="Rc9ae918443294591" /><Relationship Type="http://schemas.openxmlformats.org/officeDocument/2006/relationships/slide" Target="/ppt/slides/slide6.xml" Id="R2085a284cf1e4c44" /><Relationship Type="http://schemas.openxmlformats.org/officeDocument/2006/relationships/slide" Target="/ppt/slides/slide7.xml" Id="Rb9bfdf61d7b94d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cfc22629c34f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e2fcf8f88402f" /><Relationship Type="http://schemas.openxmlformats.org/officeDocument/2006/relationships/theme" Target="/ppt/slideMasters/theme/theme1.xml" Id="Rfb3355a9dd40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0e2fcf8f8840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df3c8162c40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52672c22142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bf37d6bff45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611e6e6ac4c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fc78a19fb40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46b882fd545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d4657fdad42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20 078 653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29 523 894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29 652 933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THOMAS HÅGENSTAD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kent-tr@online.no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992 145 285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