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a9837b58fc4b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e68e9f2c444c3"/>
  </p:sldMasterIdLst>
  <p:sldIdLst>
    <p:sldId xmlns:r="http://schemas.openxmlformats.org/officeDocument/2006/relationships" id="256" r:id="Rb2084efd14554b9b"/>
    <p:sldId xmlns:r="http://schemas.openxmlformats.org/officeDocument/2006/relationships" id="257" r:id="R1b80ac9502f74f49"/>
    <p:sldId xmlns:r="http://schemas.openxmlformats.org/officeDocument/2006/relationships" id="258" r:id="Rd961993b93404ca0"/>
    <p:sldId xmlns:r="http://schemas.openxmlformats.org/officeDocument/2006/relationships" id="259" r:id="R84bcd648c820455b"/>
    <p:sldId xmlns:r="http://schemas.openxmlformats.org/officeDocument/2006/relationships" id="260" r:id="R8d3db5c707e14af3"/>
    <p:sldId xmlns:r="http://schemas.openxmlformats.org/officeDocument/2006/relationships" id="261" r:id="R32506b834097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e68e9f2c444c3" /><Relationship Type="http://schemas.openxmlformats.org/officeDocument/2006/relationships/slide" Target="/ppt/slides/slide1.xml" Id="Rb2084efd14554b9b" /><Relationship Type="http://schemas.openxmlformats.org/officeDocument/2006/relationships/slide" Target="/ppt/slides/slide2.xml" Id="R1b80ac9502f74f49" /><Relationship Type="http://schemas.openxmlformats.org/officeDocument/2006/relationships/slide" Target="/ppt/slides/slide3.xml" Id="Rd961993b93404ca0" /><Relationship Type="http://schemas.openxmlformats.org/officeDocument/2006/relationships/slide" Target="/ppt/slides/slide4.xml" Id="R84bcd648c820455b" /><Relationship Type="http://schemas.openxmlformats.org/officeDocument/2006/relationships/slide" Target="/ppt/slides/slide5.xml" Id="R8d3db5c707e14af3" /><Relationship Type="http://schemas.openxmlformats.org/officeDocument/2006/relationships/slide" Target="/ppt/slides/slide6.xml" Id="R32506b834097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51aba7110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0d0125b58481f" /><Relationship Type="http://schemas.openxmlformats.org/officeDocument/2006/relationships/theme" Target="/ppt/slideMasters/theme/theme1.xml" Id="R11b9dd665d5846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b0d0125b58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3d5cbed704e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7f43e2f5249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3d7d7e40c4c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50f543dae4c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3e8aa0b834b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6c3deb005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kent-tr@online.no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992 145 285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