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ab308c8e00e428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f456be42dcc4cd8"/>
  </p:sldMasterIdLst>
  <p:sldIdLst>
    <p:sldId xmlns:r="http://schemas.openxmlformats.org/officeDocument/2006/relationships" id="256" r:id="R8f7acfea97154674"/>
    <p:sldId xmlns:r="http://schemas.openxmlformats.org/officeDocument/2006/relationships" id="257" r:id="Rc63c0cb358ae4cd0"/>
    <p:sldId xmlns:r="http://schemas.openxmlformats.org/officeDocument/2006/relationships" id="258" r:id="Ra34a49e9e47f497f"/>
    <p:sldId xmlns:r="http://schemas.openxmlformats.org/officeDocument/2006/relationships" id="259" r:id="R8af36ea900ef409d"/>
    <p:sldId xmlns:r="http://schemas.openxmlformats.org/officeDocument/2006/relationships" id="260" r:id="Rd27f6458d49a4bb6"/>
    <p:sldId xmlns:r="http://schemas.openxmlformats.org/officeDocument/2006/relationships" id="261" r:id="Rd5bcd9d9ac8048d5"/>
    <p:sldId xmlns:r="http://schemas.openxmlformats.org/officeDocument/2006/relationships" id="262" r:id="Rdce44c390bf24bc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f456be42dcc4cd8" /><Relationship Type="http://schemas.openxmlformats.org/officeDocument/2006/relationships/slide" Target="/ppt/slides/slide1.xml" Id="R8f7acfea97154674" /><Relationship Type="http://schemas.openxmlformats.org/officeDocument/2006/relationships/slide" Target="/ppt/slides/slide2.xml" Id="Rc63c0cb358ae4cd0" /><Relationship Type="http://schemas.openxmlformats.org/officeDocument/2006/relationships/slide" Target="/ppt/slides/slide3.xml" Id="Ra34a49e9e47f497f" /><Relationship Type="http://schemas.openxmlformats.org/officeDocument/2006/relationships/slide" Target="/ppt/slides/slide4.xml" Id="R8af36ea900ef409d" /><Relationship Type="http://schemas.openxmlformats.org/officeDocument/2006/relationships/slide" Target="/ppt/slides/slide5.xml" Id="Rd27f6458d49a4bb6" /><Relationship Type="http://schemas.openxmlformats.org/officeDocument/2006/relationships/slide" Target="/ppt/slides/slide6.xml" Id="Rd5bcd9d9ac8048d5" /><Relationship Type="http://schemas.openxmlformats.org/officeDocument/2006/relationships/slide" Target="/ppt/slides/slide7.xml" Id="Rdce44c390bf24bc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7edb2ce37ed44c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9ae2cbb13646e5" /><Relationship Type="http://schemas.openxmlformats.org/officeDocument/2006/relationships/theme" Target="/ppt/slideMasters/theme/theme1.xml" Id="R1b409e0a59f842c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9ae2cbb13646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21fd22a8fc48f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22f71648bd4b0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41f7cc39f5499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ce1118cbb4db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e3eab228c34d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19a8fb37314e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0fb37742cd45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APRIORI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APRIORI HOLDING AS ble etablert [år] og holder til i Jar.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17 664 144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66 888 487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73 161 536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BUE CECILIE MARI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TODAL INA THERESE WIKBORG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PIA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UNO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WIKBORG TORD GEIR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Wedel Jarlsbergs vei 27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1358 Jar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14 20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pia.wikborg@gmail.com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992 126 787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APRIORI HOLDING AS</a:t>
            </a:r>
          </a:p>
        </p:txBody>
      </p:sp>
    </p:spTree>
  </p:cSld>
  <p:clrMapOvr>
    <a:masterClrMapping xmlns:a="http://schemas.openxmlformats.org/drawingml/2006/main"/>
  </p:clrMapOvr>
</p:sld>
</file>