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5f5dd623c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a96932aaa4c2e"/>
  </p:sldMasterIdLst>
  <p:sldIdLst>
    <p:sldId xmlns:r="http://schemas.openxmlformats.org/officeDocument/2006/relationships" id="256" r:id="R5f36ea969bf345b1"/>
    <p:sldId xmlns:r="http://schemas.openxmlformats.org/officeDocument/2006/relationships" id="257" r:id="R4bfa8e24cbf54617"/>
    <p:sldId xmlns:r="http://schemas.openxmlformats.org/officeDocument/2006/relationships" id="258" r:id="Rbb2496535ed14562"/>
    <p:sldId xmlns:r="http://schemas.openxmlformats.org/officeDocument/2006/relationships" id="259" r:id="R6a31fecc45db4663"/>
    <p:sldId xmlns:r="http://schemas.openxmlformats.org/officeDocument/2006/relationships" id="260" r:id="R4f90d09015464749"/>
    <p:sldId xmlns:r="http://schemas.openxmlformats.org/officeDocument/2006/relationships" id="261" r:id="R1eef7c154c044edf"/>
    <p:sldId xmlns:r="http://schemas.openxmlformats.org/officeDocument/2006/relationships" id="262" r:id="R1b3952fc273c44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a96932aaa4c2e" /><Relationship Type="http://schemas.openxmlformats.org/officeDocument/2006/relationships/slide" Target="/ppt/slides/slide1.xml" Id="R5f36ea969bf345b1" /><Relationship Type="http://schemas.openxmlformats.org/officeDocument/2006/relationships/slide" Target="/ppt/slides/slide2.xml" Id="R4bfa8e24cbf54617" /><Relationship Type="http://schemas.openxmlformats.org/officeDocument/2006/relationships/slide" Target="/ppt/slides/slide3.xml" Id="Rbb2496535ed14562" /><Relationship Type="http://schemas.openxmlformats.org/officeDocument/2006/relationships/slide" Target="/ppt/slides/slide4.xml" Id="R6a31fecc45db4663" /><Relationship Type="http://schemas.openxmlformats.org/officeDocument/2006/relationships/slide" Target="/ppt/slides/slide5.xml" Id="R4f90d09015464749" /><Relationship Type="http://schemas.openxmlformats.org/officeDocument/2006/relationships/slide" Target="/ppt/slides/slide6.xml" Id="R1eef7c154c044edf" /><Relationship Type="http://schemas.openxmlformats.org/officeDocument/2006/relationships/slide" Target="/ppt/slides/slide7.xml" Id="R1b3952fc273c44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77001fba142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b167ca8124bbc" /><Relationship Type="http://schemas.openxmlformats.org/officeDocument/2006/relationships/theme" Target="/ppt/slideMasters/theme/theme1.xml" Id="Rcd1fe042c3e640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b167ca812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10d258136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02a2d0f84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4ec174255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8220afcbf42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0d159f2dd47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b3d534ce4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926f63b94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B. MORK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B. MORK AS ble etablert [år] og holder til i Oppland.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2 229 876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3 219 717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BERNHOF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Opplandsveien 414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7745 Oppland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92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