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4f771e5f0949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3bbd927e0f470e"/>
  </p:sldMasterIdLst>
  <p:sldIdLst>
    <p:sldId xmlns:r="http://schemas.openxmlformats.org/officeDocument/2006/relationships" id="256" r:id="R72b348a5f049420d"/>
    <p:sldId xmlns:r="http://schemas.openxmlformats.org/officeDocument/2006/relationships" id="257" r:id="R642ce5699d8f4a47"/>
    <p:sldId xmlns:r="http://schemas.openxmlformats.org/officeDocument/2006/relationships" id="258" r:id="R8ad7f9dda341471c"/>
    <p:sldId xmlns:r="http://schemas.openxmlformats.org/officeDocument/2006/relationships" id="259" r:id="R33a27b183f1c4db4"/>
    <p:sldId xmlns:r="http://schemas.openxmlformats.org/officeDocument/2006/relationships" id="260" r:id="R24cdb2905d2f49dc"/>
    <p:sldId xmlns:r="http://schemas.openxmlformats.org/officeDocument/2006/relationships" id="261" r:id="R02c292a07c444b58"/>
    <p:sldId xmlns:r="http://schemas.openxmlformats.org/officeDocument/2006/relationships" id="262" r:id="R907b19eebc0244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3bbd927e0f470e" /><Relationship Type="http://schemas.openxmlformats.org/officeDocument/2006/relationships/slide" Target="/ppt/slides/slide1.xml" Id="R72b348a5f049420d" /><Relationship Type="http://schemas.openxmlformats.org/officeDocument/2006/relationships/slide" Target="/ppt/slides/slide2.xml" Id="R642ce5699d8f4a47" /><Relationship Type="http://schemas.openxmlformats.org/officeDocument/2006/relationships/slide" Target="/ppt/slides/slide3.xml" Id="R8ad7f9dda341471c" /><Relationship Type="http://schemas.openxmlformats.org/officeDocument/2006/relationships/slide" Target="/ppt/slides/slide4.xml" Id="R33a27b183f1c4db4" /><Relationship Type="http://schemas.openxmlformats.org/officeDocument/2006/relationships/slide" Target="/ppt/slides/slide5.xml" Id="R24cdb2905d2f49dc" /><Relationship Type="http://schemas.openxmlformats.org/officeDocument/2006/relationships/slide" Target="/ppt/slides/slide6.xml" Id="R02c292a07c444b58" /><Relationship Type="http://schemas.openxmlformats.org/officeDocument/2006/relationships/slide" Target="/ppt/slides/slide7.xml" Id="R907b19eebc0244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bb9d372d94f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90fb7c73c4a97" /><Relationship Type="http://schemas.openxmlformats.org/officeDocument/2006/relationships/theme" Target="/ppt/slideMasters/theme/theme1.xml" Id="Rba0c0ca41f774a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490fb7c73c4a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83efe6d3444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3df99bbd24a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bdcfe8a7844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d8683e0da41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325f175a04f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b406584d942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5273caeaa49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VEKSTRA HARDANGER OG VOSS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VEKSTRA HARDANGER OG VOSS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21 359 273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608 725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522 651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3 675 375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7 866 648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 EIGEDOM SA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 REKNESKAP SA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ULVIK REKNESKAPSLAG SA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Skulegata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992 106 468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