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24c2002b0946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51c5f85a5845e2"/>
  </p:sldMasterIdLst>
  <p:sldIdLst>
    <p:sldId xmlns:r="http://schemas.openxmlformats.org/officeDocument/2006/relationships" id="256" r:id="R700d5efbcf07472d"/>
    <p:sldId xmlns:r="http://schemas.openxmlformats.org/officeDocument/2006/relationships" id="257" r:id="Re93d732372ce4ea7"/>
    <p:sldId xmlns:r="http://schemas.openxmlformats.org/officeDocument/2006/relationships" id="258" r:id="R1a441b6888814283"/>
    <p:sldId xmlns:r="http://schemas.openxmlformats.org/officeDocument/2006/relationships" id="259" r:id="R3549f1c2cd5145a6"/>
    <p:sldId xmlns:r="http://schemas.openxmlformats.org/officeDocument/2006/relationships" id="260" r:id="Rea17329708254127"/>
    <p:sldId xmlns:r="http://schemas.openxmlformats.org/officeDocument/2006/relationships" id="261" r:id="Rdf46eaa30ac6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1c5f85a5845e2" /><Relationship Type="http://schemas.openxmlformats.org/officeDocument/2006/relationships/slide" Target="/ppt/slides/slide1.xml" Id="R700d5efbcf07472d" /><Relationship Type="http://schemas.openxmlformats.org/officeDocument/2006/relationships/slide" Target="/ppt/slides/slide2.xml" Id="Re93d732372ce4ea7" /><Relationship Type="http://schemas.openxmlformats.org/officeDocument/2006/relationships/slide" Target="/ppt/slides/slide3.xml" Id="R1a441b6888814283" /><Relationship Type="http://schemas.openxmlformats.org/officeDocument/2006/relationships/slide" Target="/ppt/slides/slide4.xml" Id="R3549f1c2cd5145a6" /><Relationship Type="http://schemas.openxmlformats.org/officeDocument/2006/relationships/slide" Target="/ppt/slides/slide5.xml" Id="Rea17329708254127" /><Relationship Type="http://schemas.openxmlformats.org/officeDocument/2006/relationships/slide" Target="/ppt/slides/slide6.xml" Id="Rdf46eaa30ac6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d78b8c8a045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bfed7d51c4f88" /><Relationship Type="http://schemas.openxmlformats.org/officeDocument/2006/relationships/theme" Target="/ppt/slideMasters/theme/theme1.xml" Id="R845e15b9cc7e48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fbfed7d51c4f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38979561c49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e21aa0f404e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2bd8f77b141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eb20c270449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10d9965f84e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bdb216e734e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HARDANGER OG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Skulegata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992 106 468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