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810d376d6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599cd9bfc447f"/>
  </p:sldMasterIdLst>
  <p:sldIdLst>
    <p:sldId xmlns:r="http://schemas.openxmlformats.org/officeDocument/2006/relationships" id="256" r:id="R1877fc31fdbb4cb0"/>
    <p:sldId xmlns:r="http://schemas.openxmlformats.org/officeDocument/2006/relationships" id="257" r:id="R9c91faf67bdb4313"/>
    <p:sldId xmlns:r="http://schemas.openxmlformats.org/officeDocument/2006/relationships" id="258" r:id="Ra7c7d03ba62f4fba"/>
    <p:sldId xmlns:r="http://schemas.openxmlformats.org/officeDocument/2006/relationships" id="259" r:id="R9ce2dd5058f647fd"/>
    <p:sldId xmlns:r="http://schemas.openxmlformats.org/officeDocument/2006/relationships" id="260" r:id="R3dd14a31b70a4803"/>
    <p:sldId xmlns:r="http://schemas.openxmlformats.org/officeDocument/2006/relationships" id="261" r:id="R929a8e3a4f1d48ce"/>
    <p:sldId xmlns:r="http://schemas.openxmlformats.org/officeDocument/2006/relationships" id="262" r:id="R6ba9d0011576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599cd9bfc447f" /><Relationship Type="http://schemas.openxmlformats.org/officeDocument/2006/relationships/slide" Target="/ppt/slides/slide1.xml" Id="R1877fc31fdbb4cb0" /><Relationship Type="http://schemas.openxmlformats.org/officeDocument/2006/relationships/slide" Target="/ppt/slides/slide2.xml" Id="R9c91faf67bdb4313" /><Relationship Type="http://schemas.openxmlformats.org/officeDocument/2006/relationships/slide" Target="/ppt/slides/slide3.xml" Id="Ra7c7d03ba62f4fba" /><Relationship Type="http://schemas.openxmlformats.org/officeDocument/2006/relationships/slide" Target="/ppt/slides/slide4.xml" Id="R9ce2dd5058f647fd" /><Relationship Type="http://schemas.openxmlformats.org/officeDocument/2006/relationships/slide" Target="/ppt/slides/slide5.xml" Id="R3dd14a31b70a4803" /><Relationship Type="http://schemas.openxmlformats.org/officeDocument/2006/relationships/slide" Target="/ppt/slides/slide6.xml" Id="R929a8e3a4f1d48ce" /><Relationship Type="http://schemas.openxmlformats.org/officeDocument/2006/relationships/slide" Target="/ppt/slides/slide7.xml" Id="R6ba9d0011576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e6a0232a4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0b63a09a4fda" /><Relationship Type="http://schemas.openxmlformats.org/officeDocument/2006/relationships/theme" Target="/ppt/slideMasters/theme/theme1.xml" Id="Rfe1b362143f2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80b63a09a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feb9637c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5c3722496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5fc859c7d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536e978a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28780ae0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c48c6233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86f882c6d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44 947 442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629 881 573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