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fed56bafc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94c4c44c445f"/>
  </p:sldMasterIdLst>
  <p:sldIdLst>
    <p:sldId xmlns:r="http://schemas.openxmlformats.org/officeDocument/2006/relationships" id="256" r:id="R14c1dcceb22c4421"/>
    <p:sldId xmlns:r="http://schemas.openxmlformats.org/officeDocument/2006/relationships" id="257" r:id="Ree7ccd4717434a9c"/>
    <p:sldId xmlns:r="http://schemas.openxmlformats.org/officeDocument/2006/relationships" id="258" r:id="R86f82cefd552498e"/>
    <p:sldId xmlns:r="http://schemas.openxmlformats.org/officeDocument/2006/relationships" id="259" r:id="Rbf5e0b888e134afb"/>
    <p:sldId xmlns:r="http://schemas.openxmlformats.org/officeDocument/2006/relationships" id="260" r:id="R55dcabac6908486c"/>
    <p:sldId xmlns:r="http://schemas.openxmlformats.org/officeDocument/2006/relationships" id="261" r:id="R96e70002b1c04d4c"/>
    <p:sldId xmlns:r="http://schemas.openxmlformats.org/officeDocument/2006/relationships" id="262" r:id="Rc1fecadcc91f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94c4c44c445f" /><Relationship Type="http://schemas.openxmlformats.org/officeDocument/2006/relationships/slide" Target="/ppt/slides/slide1.xml" Id="R14c1dcceb22c4421" /><Relationship Type="http://schemas.openxmlformats.org/officeDocument/2006/relationships/slide" Target="/ppt/slides/slide2.xml" Id="Ree7ccd4717434a9c" /><Relationship Type="http://schemas.openxmlformats.org/officeDocument/2006/relationships/slide" Target="/ppt/slides/slide3.xml" Id="R86f82cefd552498e" /><Relationship Type="http://schemas.openxmlformats.org/officeDocument/2006/relationships/slide" Target="/ppt/slides/slide4.xml" Id="Rbf5e0b888e134afb" /><Relationship Type="http://schemas.openxmlformats.org/officeDocument/2006/relationships/slide" Target="/ppt/slides/slide5.xml" Id="R55dcabac6908486c" /><Relationship Type="http://schemas.openxmlformats.org/officeDocument/2006/relationships/slide" Target="/ppt/slides/slide6.xml" Id="R96e70002b1c04d4c" /><Relationship Type="http://schemas.openxmlformats.org/officeDocument/2006/relationships/slide" Target="/ppt/slides/slide7.xml" Id="Rc1fecadcc91f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c3111cd8b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ce70f4764e12" /><Relationship Type="http://schemas.openxmlformats.org/officeDocument/2006/relationships/theme" Target="/ppt/slideMasters/theme/theme1.xml" Id="R7ca019af51e2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3ce70f476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54a43e594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d112ea1f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aa23dca2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7da3e230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9794a8be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a1c3087b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75b291b1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