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fdeeb760c346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b0d0493a304e8a"/>
  </p:sldMasterIdLst>
  <p:sldIdLst>
    <p:sldId xmlns:r="http://schemas.openxmlformats.org/officeDocument/2006/relationships" id="256" r:id="R7ef2334d07bc4618"/>
    <p:sldId xmlns:r="http://schemas.openxmlformats.org/officeDocument/2006/relationships" id="257" r:id="Refef323df4264061"/>
    <p:sldId xmlns:r="http://schemas.openxmlformats.org/officeDocument/2006/relationships" id="258" r:id="Reed330d88cb84211"/>
    <p:sldId xmlns:r="http://schemas.openxmlformats.org/officeDocument/2006/relationships" id="259" r:id="R75713a0223334bdf"/>
    <p:sldId xmlns:r="http://schemas.openxmlformats.org/officeDocument/2006/relationships" id="260" r:id="R09aad0a5356b4079"/>
    <p:sldId xmlns:r="http://schemas.openxmlformats.org/officeDocument/2006/relationships" id="261" r:id="R91ea3439e5e4476d"/>
    <p:sldId xmlns:r="http://schemas.openxmlformats.org/officeDocument/2006/relationships" id="262" r:id="R3405d1e3b1c147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b0d0493a304e8a" /><Relationship Type="http://schemas.openxmlformats.org/officeDocument/2006/relationships/slide" Target="/ppt/slides/slide1.xml" Id="R7ef2334d07bc4618" /><Relationship Type="http://schemas.openxmlformats.org/officeDocument/2006/relationships/slide" Target="/ppt/slides/slide2.xml" Id="Refef323df4264061" /><Relationship Type="http://schemas.openxmlformats.org/officeDocument/2006/relationships/slide" Target="/ppt/slides/slide3.xml" Id="Reed330d88cb84211" /><Relationship Type="http://schemas.openxmlformats.org/officeDocument/2006/relationships/slide" Target="/ppt/slides/slide4.xml" Id="R75713a0223334bdf" /><Relationship Type="http://schemas.openxmlformats.org/officeDocument/2006/relationships/slide" Target="/ppt/slides/slide5.xml" Id="R09aad0a5356b4079" /><Relationship Type="http://schemas.openxmlformats.org/officeDocument/2006/relationships/slide" Target="/ppt/slides/slide6.xml" Id="R91ea3439e5e4476d" /><Relationship Type="http://schemas.openxmlformats.org/officeDocument/2006/relationships/slide" Target="/ppt/slides/slide7.xml" Id="R3405d1e3b1c147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e2f41153ee4e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9679e40384421" /><Relationship Type="http://schemas.openxmlformats.org/officeDocument/2006/relationships/theme" Target="/ppt/slideMasters/theme/theme1.xml" Id="Rbbaf8b552d0649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49679e403844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d61bb54e048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e12b9d30847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1a2a6ef834e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a5f1311304c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054a5e83346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8c9a4ef0b46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f60ba39544c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PANDO AS ble etablert [år] og holder til i Ørskog.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−326 304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−1 349 392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7 436 617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8 223 883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SYLTE-ROWAN PER ELLING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Solnørdalsvegen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6240 Ørskog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992 084 723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