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4eb47523a245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2cfd9d05d422d"/>
  </p:sldMasterIdLst>
  <p:sldIdLst>
    <p:sldId xmlns:r="http://schemas.openxmlformats.org/officeDocument/2006/relationships" id="256" r:id="Rec61970bb4e446e8"/>
    <p:sldId xmlns:r="http://schemas.openxmlformats.org/officeDocument/2006/relationships" id="257" r:id="Rc8a667ca6e9c42d9"/>
    <p:sldId xmlns:r="http://schemas.openxmlformats.org/officeDocument/2006/relationships" id="258" r:id="Ra172f2bf51f741b5"/>
    <p:sldId xmlns:r="http://schemas.openxmlformats.org/officeDocument/2006/relationships" id="259" r:id="Rea2e7109bf9f4c54"/>
    <p:sldId xmlns:r="http://schemas.openxmlformats.org/officeDocument/2006/relationships" id="260" r:id="Red48ee4751a243fb"/>
    <p:sldId xmlns:r="http://schemas.openxmlformats.org/officeDocument/2006/relationships" id="261" r:id="R7810039334b644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2cfd9d05d422d" /><Relationship Type="http://schemas.openxmlformats.org/officeDocument/2006/relationships/slide" Target="/ppt/slides/slide1.xml" Id="Rec61970bb4e446e8" /><Relationship Type="http://schemas.openxmlformats.org/officeDocument/2006/relationships/slide" Target="/ppt/slides/slide2.xml" Id="Rc8a667ca6e9c42d9" /><Relationship Type="http://schemas.openxmlformats.org/officeDocument/2006/relationships/slide" Target="/ppt/slides/slide3.xml" Id="Ra172f2bf51f741b5" /><Relationship Type="http://schemas.openxmlformats.org/officeDocument/2006/relationships/slide" Target="/ppt/slides/slide4.xml" Id="Rea2e7109bf9f4c54" /><Relationship Type="http://schemas.openxmlformats.org/officeDocument/2006/relationships/slide" Target="/ppt/slides/slide5.xml" Id="Red48ee4751a243fb" /><Relationship Type="http://schemas.openxmlformats.org/officeDocument/2006/relationships/slide" Target="/ppt/slides/slide6.xml" Id="R7810039334b644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8b1639d3445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c29d947aa47a0" /><Relationship Type="http://schemas.openxmlformats.org/officeDocument/2006/relationships/theme" Target="/ppt/slideMasters/theme/theme1.xml" Id="Rc79a3a1ec67a49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2c29d947aa47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5ae09787a4d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fab371caa40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901fd8e334a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6863dc2f440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139686e0141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7232655a742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