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7f6042bfc44e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ec3f523adb4090"/>
  </p:sldMasterIdLst>
  <p:sldIdLst>
    <p:sldId xmlns:r="http://schemas.openxmlformats.org/officeDocument/2006/relationships" id="256" r:id="R0c8909d0906c407c"/>
    <p:sldId xmlns:r="http://schemas.openxmlformats.org/officeDocument/2006/relationships" id="257" r:id="Rfe056beeb5ff44a6"/>
    <p:sldId xmlns:r="http://schemas.openxmlformats.org/officeDocument/2006/relationships" id="258" r:id="R1e63f921c8b4498a"/>
    <p:sldId xmlns:r="http://schemas.openxmlformats.org/officeDocument/2006/relationships" id="259" r:id="R6c29e8fd4d1a423c"/>
    <p:sldId xmlns:r="http://schemas.openxmlformats.org/officeDocument/2006/relationships" id="260" r:id="R6f836f09d1084260"/>
    <p:sldId xmlns:r="http://schemas.openxmlformats.org/officeDocument/2006/relationships" id="261" r:id="R6b53a45594a14242"/>
    <p:sldId xmlns:r="http://schemas.openxmlformats.org/officeDocument/2006/relationships" id="262" r:id="R166ed1f72c204f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ec3f523adb4090" /><Relationship Type="http://schemas.openxmlformats.org/officeDocument/2006/relationships/slide" Target="/ppt/slides/slide1.xml" Id="R0c8909d0906c407c" /><Relationship Type="http://schemas.openxmlformats.org/officeDocument/2006/relationships/slide" Target="/ppt/slides/slide2.xml" Id="Rfe056beeb5ff44a6" /><Relationship Type="http://schemas.openxmlformats.org/officeDocument/2006/relationships/slide" Target="/ppt/slides/slide3.xml" Id="R1e63f921c8b4498a" /><Relationship Type="http://schemas.openxmlformats.org/officeDocument/2006/relationships/slide" Target="/ppt/slides/slide4.xml" Id="R6c29e8fd4d1a423c" /><Relationship Type="http://schemas.openxmlformats.org/officeDocument/2006/relationships/slide" Target="/ppt/slides/slide5.xml" Id="R6f836f09d1084260" /><Relationship Type="http://schemas.openxmlformats.org/officeDocument/2006/relationships/slide" Target="/ppt/slides/slide6.xml" Id="R6b53a45594a14242" /><Relationship Type="http://schemas.openxmlformats.org/officeDocument/2006/relationships/slide" Target="/ppt/slides/slide7.xml" Id="R166ed1f72c204f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3e9a134cb044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e0b3b91ea4b75" /><Relationship Type="http://schemas.openxmlformats.org/officeDocument/2006/relationships/theme" Target="/ppt/slideMasters/theme/theme1.xml" Id="R59aeb92ea7934e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be0b3b91ea4b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47878d5de47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1daff6b504d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531de304c46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49764112441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2d8bdd84240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8b0d4d00d4d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70bc6c1e44b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FIMLAND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FIMLAND HOLDING AS ble etablert [år] og holder til i Hyggen.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7 452 348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7 166 145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8 553 281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48 734 982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55 660 172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SIGBJØRN FIMLAND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Grimsrudveien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3442 Hyggen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992 071 923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FIMLAND HOLDING AS</a:t>
            </a:r>
          </a:p>
        </p:txBody>
      </p:sp>
    </p:spTree>
  </p:cSld>
  <p:clrMapOvr>
    <a:masterClrMapping xmlns:a="http://schemas.openxmlformats.org/drawingml/2006/main"/>
  </p:clrMapOvr>
</p:sld>
</file>