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7c96a46064a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8d225698c4b43"/>
  </p:sldMasterIdLst>
  <p:sldIdLst>
    <p:sldId xmlns:r="http://schemas.openxmlformats.org/officeDocument/2006/relationships" id="256" r:id="Rbf35db8cf8184bc1"/>
    <p:sldId xmlns:r="http://schemas.openxmlformats.org/officeDocument/2006/relationships" id="257" r:id="R2941246442454b93"/>
    <p:sldId xmlns:r="http://schemas.openxmlformats.org/officeDocument/2006/relationships" id="258" r:id="R2b60dea902ee46b1"/>
    <p:sldId xmlns:r="http://schemas.openxmlformats.org/officeDocument/2006/relationships" id="259" r:id="R11b23402b1ec4d68"/>
    <p:sldId xmlns:r="http://schemas.openxmlformats.org/officeDocument/2006/relationships" id="260" r:id="R5ac745ee79fb4846"/>
    <p:sldId xmlns:r="http://schemas.openxmlformats.org/officeDocument/2006/relationships" id="261" r:id="Rbe69bce6ab94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8d225698c4b43" /><Relationship Type="http://schemas.openxmlformats.org/officeDocument/2006/relationships/slide" Target="/ppt/slides/slide1.xml" Id="Rbf35db8cf8184bc1" /><Relationship Type="http://schemas.openxmlformats.org/officeDocument/2006/relationships/slide" Target="/ppt/slides/slide2.xml" Id="R2941246442454b93" /><Relationship Type="http://schemas.openxmlformats.org/officeDocument/2006/relationships/slide" Target="/ppt/slides/slide3.xml" Id="R2b60dea902ee46b1" /><Relationship Type="http://schemas.openxmlformats.org/officeDocument/2006/relationships/slide" Target="/ppt/slides/slide4.xml" Id="R11b23402b1ec4d68" /><Relationship Type="http://schemas.openxmlformats.org/officeDocument/2006/relationships/slide" Target="/ppt/slides/slide5.xml" Id="R5ac745ee79fb4846" /><Relationship Type="http://schemas.openxmlformats.org/officeDocument/2006/relationships/slide" Target="/ppt/slides/slide6.xml" Id="Rbe69bce6ab94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8c55180d7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5decdc3344da" /><Relationship Type="http://schemas.openxmlformats.org/officeDocument/2006/relationships/theme" Target="/ppt/slideMasters/theme/theme1.xml" Id="R9e0180933b4c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35decdc33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f2c5dbe8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df1b9b5f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e052714f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b13c4356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83f7b44c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9b9d62d5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