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78aea46a094e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81d8bb901c487b"/>
  </p:sldMasterIdLst>
  <p:sldIdLst>
    <p:sldId xmlns:r="http://schemas.openxmlformats.org/officeDocument/2006/relationships" id="256" r:id="R932d852bad4c4873"/>
    <p:sldId xmlns:r="http://schemas.openxmlformats.org/officeDocument/2006/relationships" id="257" r:id="R14fb82b51ddf4f92"/>
    <p:sldId xmlns:r="http://schemas.openxmlformats.org/officeDocument/2006/relationships" id="258" r:id="R4c5a41a2cff44892"/>
    <p:sldId xmlns:r="http://schemas.openxmlformats.org/officeDocument/2006/relationships" id="259" r:id="R2ae76c525a4848c6"/>
    <p:sldId xmlns:r="http://schemas.openxmlformats.org/officeDocument/2006/relationships" id="260" r:id="R3ac28950372c42dc"/>
    <p:sldId xmlns:r="http://schemas.openxmlformats.org/officeDocument/2006/relationships" id="261" r:id="Ree8e188481164ee6"/>
    <p:sldId xmlns:r="http://schemas.openxmlformats.org/officeDocument/2006/relationships" id="262" r:id="R78c45075c87348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81d8bb901c487b" /><Relationship Type="http://schemas.openxmlformats.org/officeDocument/2006/relationships/slide" Target="/ppt/slides/slide1.xml" Id="R932d852bad4c4873" /><Relationship Type="http://schemas.openxmlformats.org/officeDocument/2006/relationships/slide" Target="/ppt/slides/slide2.xml" Id="R14fb82b51ddf4f92" /><Relationship Type="http://schemas.openxmlformats.org/officeDocument/2006/relationships/slide" Target="/ppt/slides/slide3.xml" Id="R4c5a41a2cff44892" /><Relationship Type="http://schemas.openxmlformats.org/officeDocument/2006/relationships/slide" Target="/ppt/slides/slide4.xml" Id="R2ae76c525a4848c6" /><Relationship Type="http://schemas.openxmlformats.org/officeDocument/2006/relationships/slide" Target="/ppt/slides/slide5.xml" Id="R3ac28950372c42dc" /><Relationship Type="http://schemas.openxmlformats.org/officeDocument/2006/relationships/slide" Target="/ppt/slides/slide6.xml" Id="Ree8e188481164ee6" /><Relationship Type="http://schemas.openxmlformats.org/officeDocument/2006/relationships/slide" Target="/ppt/slides/slide7.xml" Id="R78c45075c87348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96d029f30140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d7629a4c2484c" /><Relationship Type="http://schemas.openxmlformats.org/officeDocument/2006/relationships/theme" Target="/ppt/slideMasters/theme/theme1.xml" Id="R39dd32e8d28843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0d7629a4c248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b350f726148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78f334cb549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09296493e47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5216cf3974d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e885daa8342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9af2987204d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ebe42e70549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MONINGS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MONINGS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1 752 093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206 790 848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206 801 579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FREUCHEN MONA HODNE 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21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992 060 379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