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6fc613a62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972040d8d4e0f"/>
  </p:sldMasterIdLst>
  <p:sldIdLst>
    <p:sldId xmlns:r="http://schemas.openxmlformats.org/officeDocument/2006/relationships" id="256" r:id="Rda3ea02e60494d8f"/>
    <p:sldId xmlns:r="http://schemas.openxmlformats.org/officeDocument/2006/relationships" id="257" r:id="R065dbb5c20cb4f95"/>
    <p:sldId xmlns:r="http://schemas.openxmlformats.org/officeDocument/2006/relationships" id="258" r:id="Rfc87d51d2ffb44a3"/>
    <p:sldId xmlns:r="http://schemas.openxmlformats.org/officeDocument/2006/relationships" id="259" r:id="R26ad259d49e449a1"/>
    <p:sldId xmlns:r="http://schemas.openxmlformats.org/officeDocument/2006/relationships" id="260" r:id="R9d5fffb615c94edc"/>
    <p:sldId xmlns:r="http://schemas.openxmlformats.org/officeDocument/2006/relationships" id="261" r:id="Rd768691815974287"/>
    <p:sldId xmlns:r="http://schemas.openxmlformats.org/officeDocument/2006/relationships" id="262" r:id="R02a66fafacd7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972040d8d4e0f" /><Relationship Type="http://schemas.openxmlformats.org/officeDocument/2006/relationships/slide" Target="/ppt/slides/slide1.xml" Id="Rda3ea02e60494d8f" /><Relationship Type="http://schemas.openxmlformats.org/officeDocument/2006/relationships/slide" Target="/ppt/slides/slide2.xml" Id="R065dbb5c20cb4f95" /><Relationship Type="http://schemas.openxmlformats.org/officeDocument/2006/relationships/slide" Target="/ppt/slides/slide3.xml" Id="Rfc87d51d2ffb44a3" /><Relationship Type="http://schemas.openxmlformats.org/officeDocument/2006/relationships/slide" Target="/ppt/slides/slide4.xml" Id="R26ad259d49e449a1" /><Relationship Type="http://schemas.openxmlformats.org/officeDocument/2006/relationships/slide" Target="/ppt/slides/slide5.xml" Id="R9d5fffb615c94edc" /><Relationship Type="http://schemas.openxmlformats.org/officeDocument/2006/relationships/slide" Target="/ppt/slides/slide6.xml" Id="Rd768691815974287" /><Relationship Type="http://schemas.openxmlformats.org/officeDocument/2006/relationships/slide" Target="/ppt/slides/slide7.xml" Id="R02a66fafacd7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faace5a0a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6afaf4794df9" /><Relationship Type="http://schemas.openxmlformats.org/officeDocument/2006/relationships/theme" Target="/ppt/slideMasters/theme/theme1.xml" Id="R6ccd4c7e4630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4d6afaf479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04b93cb44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977ce940b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f54b0be5c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0bd822d8e4d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f35cce1c2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8d5533528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19fc9df8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69 720 690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70 104 304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TURID WENCHE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TORDAL LARS INGE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02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992 049 359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