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48078c7ae46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3aafe794c84bdf"/>
  </p:sldMasterIdLst>
  <p:sldIdLst>
    <p:sldId xmlns:r="http://schemas.openxmlformats.org/officeDocument/2006/relationships" id="256" r:id="Rf298278266824b1e"/>
    <p:sldId xmlns:r="http://schemas.openxmlformats.org/officeDocument/2006/relationships" id="257" r:id="R4d3a31ee84074a7b"/>
    <p:sldId xmlns:r="http://schemas.openxmlformats.org/officeDocument/2006/relationships" id="258" r:id="Re0c7641e9bff441c"/>
    <p:sldId xmlns:r="http://schemas.openxmlformats.org/officeDocument/2006/relationships" id="259" r:id="Rd9f94f1f2d8544a0"/>
    <p:sldId xmlns:r="http://schemas.openxmlformats.org/officeDocument/2006/relationships" id="260" r:id="R2a57ac140d7544b9"/>
    <p:sldId xmlns:r="http://schemas.openxmlformats.org/officeDocument/2006/relationships" id="261" r:id="R28001189fc924871"/>
    <p:sldId xmlns:r="http://schemas.openxmlformats.org/officeDocument/2006/relationships" id="262" r:id="R5197d173b805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aafe794c84bdf" /><Relationship Type="http://schemas.openxmlformats.org/officeDocument/2006/relationships/slide" Target="/ppt/slides/slide1.xml" Id="Rf298278266824b1e" /><Relationship Type="http://schemas.openxmlformats.org/officeDocument/2006/relationships/slide" Target="/ppt/slides/slide2.xml" Id="R4d3a31ee84074a7b" /><Relationship Type="http://schemas.openxmlformats.org/officeDocument/2006/relationships/slide" Target="/ppt/slides/slide3.xml" Id="Re0c7641e9bff441c" /><Relationship Type="http://schemas.openxmlformats.org/officeDocument/2006/relationships/slide" Target="/ppt/slides/slide4.xml" Id="Rd9f94f1f2d8544a0" /><Relationship Type="http://schemas.openxmlformats.org/officeDocument/2006/relationships/slide" Target="/ppt/slides/slide5.xml" Id="R2a57ac140d7544b9" /><Relationship Type="http://schemas.openxmlformats.org/officeDocument/2006/relationships/slide" Target="/ppt/slides/slide6.xml" Id="R28001189fc924871" /><Relationship Type="http://schemas.openxmlformats.org/officeDocument/2006/relationships/slide" Target="/ppt/slides/slide7.xml" Id="R5197d173b805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8f72d3f44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1269ef2a947f9" /><Relationship Type="http://schemas.openxmlformats.org/officeDocument/2006/relationships/theme" Target="/ppt/slideMasters/theme/theme1.xml" Id="Rd544cc0bb64640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1269ef2a9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e0777d6334d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2a691954b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d1f1bf7ed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d25b25d0a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7813306c1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6d3dbf9e947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64eb886f4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GRANDANE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GRANDANE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2 645 858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686 528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6 513 342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LINDSTRØM HOTEL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Øyraplassen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992 034 726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