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5b4d921b55040c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8bef49ae7bb433f"/>
  </p:sldMasterIdLst>
  <p:sldIdLst>
    <p:sldId xmlns:r="http://schemas.openxmlformats.org/officeDocument/2006/relationships" id="256" r:id="R79846f0cbafe4ea9"/>
    <p:sldId xmlns:r="http://schemas.openxmlformats.org/officeDocument/2006/relationships" id="257" r:id="R30ff54d1a5ca45e7"/>
    <p:sldId xmlns:r="http://schemas.openxmlformats.org/officeDocument/2006/relationships" id="258" r:id="Rf6303a652fc34b80"/>
    <p:sldId xmlns:r="http://schemas.openxmlformats.org/officeDocument/2006/relationships" id="259" r:id="Rebcf388a416d4180"/>
    <p:sldId xmlns:r="http://schemas.openxmlformats.org/officeDocument/2006/relationships" id="260" r:id="R7ca6e367a23546a1"/>
    <p:sldId xmlns:r="http://schemas.openxmlformats.org/officeDocument/2006/relationships" id="261" r:id="Rdd74fe82f8bf45b0"/>
    <p:sldId xmlns:r="http://schemas.openxmlformats.org/officeDocument/2006/relationships" id="262" r:id="R759cff8d11664dd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bef49ae7bb433f" /><Relationship Type="http://schemas.openxmlformats.org/officeDocument/2006/relationships/slide" Target="/ppt/slides/slide1.xml" Id="R79846f0cbafe4ea9" /><Relationship Type="http://schemas.openxmlformats.org/officeDocument/2006/relationships/slide" Target="/ppt/slides/slide2.xml" Id="R30ff54d1a5ca45e7" /><Relationship Type="http://schemas.openxmlformats.org/officeDocument/2006/relationships/slide" Target="/ppt/slides/slide3.xml" Id="Rf6303a652fc34b80" /><Relationship Type="http://schemas.openxmlformats.org/officeDocument/2006/relationships/slide" Target="/ppt/slides/slide4.xml" Id="Rebcf388a416d4180" /><Relationship Type="http://schemas.openxmlformats.org/officeDocument/2006/relationships/slide" Target="/ppt/slides/slide5.xml" Id="R7ca6e367a23546a1" /><Relationship Type="http://schemas.openxmlformats.org/officeDocument/2006/relationships/slide" Target="/ppt/slides/slide6.xml" Id="Rdd74fe82f8bf45b0" /><Relationship Type="http://schemas.openxmlformats.org/officeDocument/2006/relationships/slide" Target="/ppt/slides/slide7.xml" Id="R759cff8d11664dd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00261703aa4a5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01b2db039b409a" /><Relationship Type="http://schemas.openxmlformats.org/officeDocument/2006/relationships/theme" Target="/ppt/slideMasters/theme/theme1.xml" Id="R432e1a60f78c413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c01b2db039b409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be2970b915438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c5d16ad0244d0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af6cf69e96483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20448ec1084ab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21cc7c760747f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244e545033422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c903a1c3fb44b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ANUPA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ANUPA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ANUPA AS ble etablert [år] og holder til i Tromsø.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ANUPA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ANUPA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ANUPA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150 000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195 224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80 798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6 513 158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6 580 085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ANUPA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TORE ODDBJØRN ANDREASSEN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ANUPA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Mayenvegen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9013 Tromsø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ta@anupa.no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992 027 770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ANUPA AS</a:t>
            </a:r>
          </a:p>
        </p:txBody>
      </p:sp>
    </p:spTree>
  </p:cSld>
  <p:clrMapOvr>
    <a:masterClrMapping xmlns:a="http://schemas.openxmlformats.org/drawingml/2006/main"/>
  </p:clrMapOvr>
</p:sld>
</file>