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03ed9ae6d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f972b0e8a4d15"/>
  </p:sldMasterIdLst>
  <p:sldIdLst>
    <p:sldId xmlns:r="http://schemas.openxmlformats.org/officeDocument/2006/relationships" id="256" r:id="Rf1d5cca431014eac"/>
    <p:sldId xmlns:r="http://schemas.openxmlformats.org/officeDocument/2006/relationships" id="257" r:id="R4bef544de1a8400d"/>
    <p:sldId xmlns:r="http://schemas.openxmlformats.org/officeDocument/2006/relationships" id="258" r:id="Rbf3e91908e074623"/>
    <p:sldId xmlns:r="http://schemas.openxmlformats.org/officeDocument/2006/relationships" id="259" r:id="R40b3b765ea85477f"/>
    <p:sldId xmlns:r="http://schemas.openxmlformats.org/officeDocument/2006/relationships" id="260" r:id="R2f255aa22e764e54"/>
    <p:sldId xmlns:r="http://schemas.openxmlformats.org/officeDocument/2006/relationships" id="261" r:id="R31a1d243d53a4e40"/>
    <p:sldId xmlns:r="http://schemas.openxmlformats.org/officeDocument/2006/relationships" id="262" r:id="R5a082c97e23e4c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f972b0e8a4d15" /><Relationship Type="http://schemas.openxmlformats.org/officeDocument/2006/relationships/slide" Target="/ppt/slides/slide1.xml" Id="Rf1d5cca431014eac" /><Relationship Type="http://schemas.openxmlformats.org/officeDocument/2006/relationships/slide" Target="/ppt/slides/slide2.xml" Id="R4bef544de1a8400d" /><Relationship Type="http://schemas.openxmlformats.org/officeDocument/2006/relationships/slide" Target="/ppt/slides/slide3.xml" Id="Rbf3e91908e074623" /><Relationship Type="http://schemas.openxmlformats.org/officeDocument/2006/relationships/slide" Target="/ppt/slides/slide4.xml" Id="R40b3b765ea85477f" /><Relationship Type="http://schemas.openxmlformats.org/officeDocument/2006/relationships/slide" Target="/ppt/slides/slide5.xml" Id="R2f255aa22e764e54" /><Relationship Type="http://schemas.openxmlformats.org/officeDocument/2006/relationships/slide" Target="/ppt/slides/slide6.xml" Id="R31a1d243d53a4e40" /><Relationship Type="http://schemas.openxmlformats.org/officeDocument/2006/relationships/slide" Target="/ppt/slides/slide7.xml" Id="R5a082c97e23e4c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562b683b8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fb4e83cb4976" /><Relationship Type="http://schemas.openxmlformats.org/officeDocument/2006/relationships/theme" Target="/ppt/slideMasters/theme/theme1.xml" Id="R506f488632ec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dfb4e83cb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292614df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078171e07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0f4c3d50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3e27a7d9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1fb088e5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f9809baf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d14d3e7a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ESKILD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LINE ELISE LILAND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