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b7ea8cb22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ec08bf4bc4335"/>
  </p:sldMasterIdLst>
  <p:sldIdLst>
    <p:sldId xmlns:r="http://schemas.openxmlformats.org/officeDocument/2006/relationships" id="256" r:id="R85bfa4abcfe74bb0"/>
    <p:sldId xmlns:r="http://schemas.openxmlformats.org/officeDocument/2006/relationships" id="257" r:id="R671b64f660e94b96"/>
    <p:sldId xmlns:r="http://schemas.openxmlformats.org/officeDocument/2006/relationships" id="258" r:id="Rb0ba4daed25a4492"/>
    <p:sldId xmlns:r="http://schemas.openxmlformats.org/officeDocument/2006/relationships" id="259" r:id="Rd0078980e7a44ff0"/>
    <p:sldId xmlns:r="http://schemas.openxmlformats.org/officeDocument/2006/relationships" id="260" r:id="R74fa3b0bb7314c77"/>
    <p:sldId xmlns:r="http://schemas.openxmlformats.org/officeDocument/2006/relationships" id="261" r:id="Raecdceba63a7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ec08bf4bc4335" /><Relationship Type="http://schemas.openxmlformats.org/officeDocument/2006/relationships/slide" Target="/ppt/slides/slide1.xml" Id="R85bfa4abcfe74bb0" /><Relationship Type="http://schemas.openxmlformats.org/officeDocument/2006/relationships/slide" Target="/ppt/slides/slide2.xml" Id="R671b64f660e94b96" /><Relationship Type="http://schemas.openxmlformats.org/officeDocument/2006/relationships/slide" Target="/ppt/slides/slide3.xml" Id="Rb0ba4daed25a4492" /><Relationship Type="http://schemas.openxmlformats.org/officeDocument/2006/relationships/slide" Target="/ppt/slides/slide4.xml" Id="Rd0078980e7a44ff0" /><Relationship Type="http://schemas.openxmlformats.org/officeDocument/2006/relationships/slide" Target="/ppt/slides/slide5.xml" Id="R74fa3b0bb7314c77" /><Relationship Type="http://schemas.openxmlformats.org/officeDocument/2006/relationships/slide" Target="/ppt/slides/slide6.xml" Id="Raecdceba63a7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e608e4916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ae9d654349c9" /><Relationship Type="http://schemas.openxmlformats.org/officeDocument/2006/relationships/theme" Target="/ppt/slideMasters/theme/theme1.xml" Id="R8304d85c732c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9ae9d6543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e3d83656a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c848a068f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ed2615d4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612328a3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fc283ee63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492268e7b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HAFJELL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Heggberglia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2612 Sjusjøen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