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5ee9cab5fe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c6f5a876d642ff"/>
  </p:sldMasterIdLst>
  <p:sldIdLst>
    <p:sldId xmlns:r="http://schemas.openxmlformats.org/officeDocument/2006/relationships" id="256" r:id="R78ac2d1d04664b48"/>
    <p:sldId xmlns:r="http://schemas.openxmlformats.org/officeDocument/2006/relationships" id="257" r:id="R706d5f169826493d"/>
    <p:sldId xmlns:r="http://schemas.openxmlformats.org/officeDocument/2006/relationships" id="258" r:id="R9b5a552e595a4162"/>
    <p:sldId xmlns:r="http://schemas.openxmlformats.org/officeDocument/2006/relationships" id="259" r:id="R35079c2c27094756"/>
    <p:sldId xmlns:r="http://schemas.openxmlformats.org/officeDocument/2006/relationships" id="260" r:id="R8b697b9614194d67"/>
    <p:sldId xmlns:r="http://schemas.openxmlformats.org/officeDocument/2006/relationships" id="261" r:id="Ra061c5b8c9554028"/>
    <p:sldId xmlns:r="http://schemas.openxmlformats.org/officeDocument/2006/relationships" id="262" r:id="R4a9cfcc842ac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c6f5a876d642ff" /><Relationship Type="http://schemas.openxmlformats.org/officeDocument/2006/relationships/slide" Target="/ppt/slides/slide1.xml" Id="R78ac2d1d04664b48" /><Relationship Type="http://schemas.openxmlformats.org/officeDocument/2006/relationships/slide" Target="/ppt/slides/slide2.xml" Id="R706d5f169826493d" /><Relationship Type="http://schemas.openxmlformats.org/officeDocument/2006/relationships/slide" Target="/ppt/slides/slide3.xml" Id="R9b5a552e595a4162" /><Relationship Type="http://schemas.openxmlformats.org/officeDocument/2006/relationships/slide" Target="/ppt/slides/slide4.xml" Id="R35079c2c27094756" /><Relationship Type="http://schemas.openxmlformats.org/officeDocument/2006/relationships/slide" Target="/ppt/slides/slide5.xml" Id="R8b697b9614194d67" /><Relationship Type="http://schemas.openxmlformats.org/officeDocument/2006/relationships/slide" Target="/ppt/slides/slide6.xml" Id="Ra061c5b8c9554028" /><Relationship Type="http://schemas.openxmlformats.org/officeDocument/2006/relationships/slide" Target="/ppt/slides/slide7.xml" Id="R4a9cfcc842ac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60d3fcf2b34e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4b12d0cb44b10" /><Relationship Type="http://schemas.openxmlformats.org/officeDocument/2006/relationships/theme" Target="/ppt/slideMasters/theme/theme1.xml" Id="Rf776b7ddaa35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4b12d0cb44b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87e3f970145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0c811317746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fcaef4b814a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6ad4dee8c45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70f1551b71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856826657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7a983587c644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HOTELL NORGE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HOTELL NORGE EIENDOM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104 176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3 973 953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10 760 218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HOTEL NORGE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991 988 858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HOTELL NORGE EIENDOM AS</a:t>
            </a:r>
          </a:p>
        </p:txBody>
      </p:sp>
    </p:spTree>
  </p:cSld>
  <p:clrMapOvr>
    <a:masterClrMapping xmlns:a="http://schemas.openxmlformats.org/drawingml/2006/main"/>
  </p:clrMapOvr>
</p:sld>
</file>