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405d354a8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e9546491a42a4"/>
  </p:sldMasterIdLst>
  <p:sldIdLst>
    <p:sldId xmlns:r="http://schemas.openxmlformats.org/officeDocument/2006/relationships" id="256" r:id="R88aca54800384a23"/>
    <p:sldId xmlns:r="http://schemas.openxmlformats.org/officeDocument/2006/relationships" id="257" r:id="R3cdae012b40d4af4"/>
    <p:sldId xmlns:r="http://schemas.openxmlformats.org/officeDocument/2006/relationships" id="258" r:id="R4c4bb519fbe54594"/>
    <p:sldId xmlns:r="http://schemas.openxmlformats.org/officeDocument/2006/relationships" id="259" r:id="R66c6f968c5c2421e"/>
    <p:sldId xmlns:r="http://schemas.openxmlformats.org/officeDocument/2006/relationships" id="260" r:id="Rf2415af0048e40c0"/>
    <p:sldId xmlns:r="http://schemas.openxmlformats.org/officeDocument/2006/relationships" id="261" r:id="R4578c4ebbb1b4876"/>
    <p:sldId xmlns:r="http://schemas.openxmlformats.org/officeDocument/2006/relationships" id="262" r:id="Rd1780bec018e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e9546491a42a4" /><Relationship Type="http://schemas.openxmlformats.org/officeDocument/2006/relationships/slide" Target="/ppt/slides/slide1.xml" Id="R88aca54800384a23" /><Relationship Type="http://schemas.openxmlformats.org/officeDocument/2006/relationships/slide" Target="/ppt/slides/slide2.xml" Id="R3cdae012b40d4af4" /><Relationship Type="http://schemas.openxmlformats.org/officeDocument/2006/relationships/slide" Target="/ppt/slides/slide3.xml" Id="R4c4bb519fbe54594" /><Relationship Type="http://schemas.openxmlformats.org/officeDocument/2006/relationships/slide" Target="/ppt/slides/slide4.xml" Id="R66c6f968c5c2421e" /><Relationship Type="http://schemas.openxmlformats.org/officeDocument/2006/relationships/slide" Target="/ppt/slides/slide5.xml" Id="Rf2415af0048e40c0" /><Relationship Type="http://schemas.openxmlformats.org/officeDocument/2006/relationships/slide" Target="/ppt/slides/slide6.xml" Id="R4578c4ebbb1b4876" /><Relationship Type="http://schemas.openxmlformats.org/officeDocument/2006/relationships/slide" Target="/ppt/slides/slide7.xml" Id="Rd1780bec018e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a1e7f748d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93677475d4419" /><Relationship Type="http://schemas.openxmlformats.org/officeDocument/2006/relationships/theme" Target="/ppt/slideMasters/theme/theme1.xml" Id="Rf047f3e63cb5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93677475d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c2e857eae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02db70887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abeeb69c8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cd2063a7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26ed8380d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371ff23f1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89cb534c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KNUT ARTHUR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GRETHE HØIVIK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Hellevegen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