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f10c1119f4b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553d829a8e42e6"/>
  </p:sldMasterIdLst>
  <p:sldIdLst>
    <p:sldId xmlns:r="http://schemas.openxmlformats.org/officeDocument/2006/relationships" id="256" r:id="R09aa7d8b3db5496f"/>
    <p:sldId xmlns:r="http://schemas.openxmlformats.org/officeDocument/2006/relationships" id="257" r:id="R74a53d587dbd4230"/>
    <p:sldId xmlns:r="http://schemas.openxmlformats.org/officeDocument/2006/relationships" id="258" r:id="R2ee1ef31cd5741cb"/>
    <p:sldId xmlns:r="http://schemas.openxmlformats.org/officeDocument/2006/relationships" id="259" r:id="R88f4301acaad40a6"/>
    <p:sldId xmlns:r="http://schemas.openxmlformats.org/officeDocument/2006/relationships" id="260" r:id="R711a8af35a3442a7"/>
    <p:sldId xmlns:r="http://schemas.openxmlformats.org/officeDocument/2006/relationships" id="261" r:id="R7b16f9b6e3a4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53d829a8e42e6" /><Relationship Type="http://schemas.openxmlformats.org/officeDocument/2006/relationships/slide" Target="/ppt/slides/slide1.xml" Id="R09aa7d8b3db5496f" /><Relationship Type="http://schemas.openxmlformats.org/officeDocument/2006/relationships/slide" Target="/ppt/slides/slide2.xml" Id="R74a53d587dbd4230" /><Relationship Type="http://schemas.openxmlformats.org/officeDocument/2006/relationships/slide" Target="/ppt/slides/slide3.xml" Id="R2ee1ef31cd5741cb" /><Relationship Type="http://schemas.openxmlformats.org/officeDocument/2006/relationships/slide" Target="/ppt/slides/slide4.xml" Id="R88f4301acaad40a6" /><Relationship Type="http://schemas.openxmlformats.org/officeDocument/2006/relationships/slide" Target="/ppt/slides/slide5.xml" Id="R711a8af35a3442a7" /><Relationship Type="http://schemas.openxmlformats.org/officeDocument/2006/relationships/slide" Target="/ppt/slides/slide6.xml" Id="R7b16f9b6e3a4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99d681a144f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3705a727848fe" /><Relationship Type="http://schemas.openxmlformats.org/officeDocument/2006/relationships/theme" Target="/ppt/slideMasters/theme/theme1.xml" Id="Rdb8795212ddc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93705a727848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6f2e853ed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050b7bcd74d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64a999a88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0b3222ee9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986d5a98b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e5841d034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KAB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Hellevegen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991 972 307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