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21508312324b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5af1ce86a44d6d"/>
  </p:sldMasterIdLst>
  <p:sldIdLst>
    <p:sldId xmlns:r="http://schemas.openxmlformats.org/officeDocument/2006/relationships" id="256" r:id="R0b179a00547b4cad"/>
    <p:sldId xmlns:r="http://schemas.openxmlformats.org/officeDocument/2006/relationships" id="257" r:id="R9129a6f9a92d437d"/>
    <p:sldId xmlns:r="http://schemas.openxmlformats.org/officeDocument/2006/relationships" id="258" r:id="R1a208512c5404509"/>
    <p:sldId xmlns:r="http://schemas.openxmlformats.org/officeDocument/2006/relationships" id="259" r:id="R05ca78aa911e41e4"/>
    <p:sldId xmlns:r="http://schemas.openxmlformats.org/officeDocument/2006/relationships" id="260" r:id="R7adaf9d1e42441fe"/>
    <p:sldId xmlns:r="http://schemas.openxmlformats.org/officeDocument/2006/relationships" id="261" r:id="R577f38b5225e4701"/>
    <p:sldId xmlns:r="http://schemas.openxmlformats.org/officeDocument/2006/relationships" id="262" r:id="Rae096ec56e9a4a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af1ce86a44d6d" /><Relationship Type="http://schemas.openxmlformats.org/officeDocument/2006/relationships/slide" Target="/ppt/slides/slide1.xml" Id="R0b179a00547b4cad" /><Relationship Type="http://schemas.openxmlformats.org/officeDocument/2006/relationships/slide" Target="/ppt/slides/slide2.xml" Id="R9129a6f9a92d437d" /><Relationship Type="http://schemas.openxmlformats.org/officeDocument/2006/relationships/slide" Target="/ppt/slides/slide3.xml" Id="R1a208512c5404509" /><Relationship Type="http://schemas.openxmlformats.org/officeDocument/2006/relationships/slide" Target="/ppt/slides/slide4.xml" Id="R05ca78aa911e41e4" /><Relationship Type="http://schemas.openxmlformats.org/officeDocument/2006/relationships/slide" Target="/ppt/slides/slide5.xml" Id="R7adaf9d1e42441fe" /><Relationship Type="http://schemas.openxmlformats.org/officeDocument/2006/relationships/slide" Target="/ppt/slides/slide6.xml" Id="R577f38b5225e4701" /><Relationship Type="http://schemas.openxmlformats.org/officeDocument/2006/relationships/slide" Target="/ppt/slides/slide7.xml" Id="Rae096ec56e9a4a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bfcf789554e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9d4885356455a" /><Relationship Type="http://schemas.openxmlformats.org/officeDocument/2006/relationships/theme" Target="/ppt/slideMasters/theme/theme1.xml" Id="R1d88f297ccfb4d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a9d488535645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68277784e41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837adf7a649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b5fab40ab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0e9d9de564b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3aa050a8840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23c9ce7f045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7799f7d264c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FMY INVEST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4 042 270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4 421 196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29 273 962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29 578 227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MYRDAL FRODE NILS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Geithusvegen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991 954 376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