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39f285c07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bbd4c98214e0f"/>
  </p:sldMasterIdLst>
  <p:sldIdLst>
    <p:sldId xmlns:r="http://schemas.openxmlformats.org/officeDocument/2006/relationships" id="256" r:id="Ra33505097fa143c4"/>
    <p:sldId xmlns:r="http://schemas.openxmlformats.org/officeDocument/2006/relationships" id="257" r:id="Rcf93020fcd6844ab"/>
    <p:sldId xmlns:r="http://schemas.openxmlformats.org/officeDocument/2006/relationships" id="258" r:id="R55e119f26e65471e"/>
    <p:sldId xmlns:r="http://schemas.openxmlformats.org/officeDocument/2006/relationships" id="259" r:id="R0168d91b9768416e"/>
    <p:sldId xmlns:r="http://schemas.openxmlformats.org/officeDocument/2006/relationships" id="260" r:id="Rad7f79a3636a4ae4"/>
    <p:sldId xmlns:r="http://schemas.openxmlformats.org/officeDocument/2006/relationships" id="261" r:id="Rb82f630eb7854cbe"/>
    <p:sldId xmlns:r="http://schemas.openxmlformats.org/officeDocument/2006/relationships" id="262" r:id="R30b41739f196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bbd4c98214e0f" /><Relationship Type="http://schemas.openxmlformats.org/officeDocument/2006/relationships/slide" Target="/ppt/slides/slide1.xml" Id="Ra33505097fa143c4" /><Relationship Type="http://schemas.openxmlformats.org/officeDocument/2006/relationships/slide" Target="/ppt/slides/slide2.xml" Id="Rcf93020fcd6844ab" /><Relationship Type="http://schemas.openxmlformats.org/officeDocument/2006/relationships/slide" Target="/ppt/slides/slide3.xml" Id="R55e119f26e65471e" /><Relationship Type="http://schemas.openxmlformats.org/officeDocument/2006/relationships/slide" Target="/ppt/slides/slide4.xml" Id="R0168d91b9768416e" /><Relationship Type="http://schemas.openxmlformats.org/officeDocument/2006/relationships/slide" Target="/ppt/slides/slide5.xml" Id="Rad7f79a3636a4ae4" /><Relationship Type="http://schemas.openxmlformats.org/officeDocument/2006/relationships/slide" Target="/ppt/slides/slide6.xml" Id="Rb82f630eb7854cbe" /><Relationship Type="http://schemas.openxmlformats.org/officeDocument/2006/relationships/slide" Target="/ppt/slides/slide7.xml" Id="R30b41739f196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331069ff1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d3a969af4fe0" /><Relationship Type="http://schemas.openxmlformats.org/officeDocument/2006/relationships/theme" Target="/ppt/slideMasters/theme/theme1.xml" Id="Rcfb52c96ab12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2d3a969af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aae24347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640d73ef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88a77172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76ebbd7d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ce9749fe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bd33e8c2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93de96ad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