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1366237b6c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81db516f24b34"/>
  </p:sldMasterIdLst>
  <p:sldIdLst>
    <p:sldId xmlns:r="http://schemas.openxmlformats.org/officeDocument/2006/relationships" id="256" r:id="R5f438f3b32a646d8"/>
    <p:sldId xmlns:r="http://schemas.openxmlformats.org/officeDocument/2006/relationships" id="257" r:id="R6f1c604860b04ce3"/>
    <p:sldId xmlns:r="http://schemas.openxmlformats.org/officeDocument/2006/relationships" id="258" r:id="R2748268308a646fa"/>
    <p:sldId xmlns:r="http://schemas.openxmlformats.org/officeDocument/2006/relationships" id="259" r:id="R7b6168ddd3994942"/>
    <p:sldId xmlns:r="http://schemas.openxmlformats.org/officeDocument/2006/relationships" id="260" r:id="Re6b33908c52b4a8b"/>
    <p:sldId xmlns:r="http://schemas.openxmlformats.org/officeDocument/2006/relationships" id="261" r:id="R067c96aa39234e98"/>
    <p:sldId xmlns:r="http://schemas.openxmlformats.org/officeDocument/2006/relationships" id="262" r:id="R3f709e18f173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81db516f24b34" /><Relationship Type="http://schemas.openxmlformats.org/officeDocument/2006/relationships/slide" Target="/ppt/slides/slide1.xml" Id="R5f438f3b32a646d8" /><Relationship Type="http://schemas.openxmlformats.org/officeDocument/2006/relationships/slide" Target="/ppt/slides/slide2.xml" Id="R6f1c604860b04ce3" /><Relationship Type="http://schemas.openxmlformats.org/officeDocument/2006/relationships/slide" Target="/ppt/slides/slide3.xml" Id="R2748268308a646fa" /><Relationship Type="http://schemas.openxmlformats.org/officeDocument/2006/relationships/slide" Target="/ppt/slides/slide4.xml" Id="R7b6168ddd3994942" /><Relationship Type="http://schemas.openxmlformats.org/officeDocument/2006/relationships/slide" Target="/ppt/slides/slide5.xml" Id="Re6b33908c52b4a8b" /><Relationship Type="http://schemas.openxmlformats.org/officeDocument/2006/relationships/slide" Target="/ppt/slides/slide6.xml" Id="R067c96aa39234e98" /><Relationship Type="http://schemas.openxmlformats.org/officeDocument/2006/relationships/slide" Target="/ppt/slides/slide7.xml" Id="R3f709e18f173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af9ca208c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4949b1d8945ec" /><Relationship Type="http://schemas.openxmlformats.org/officeDocument/2006/relationships/theme" Target="/ppt/slideMasters/theme/theme1.xml" Id="R39ccb2f89176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4949b1d89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f989720d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e900a3f349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b16dee4e8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454db73ab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007f371ce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04437a494a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04a202d8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&amp; BRATLID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&amp; BRATLID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3 650 829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BRATLID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17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